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umberjack" charset="1" panose="02000503050000020004"/>
      <p:regular r:id="rId10"/>
    </p:embeddedFont>
    <p:embeddedFont>
      <p:font typeface="Open Sans" charset="1" panose="020B0606030504020204"/>
      <p:regular r:id="rId11"/>
    </p:embeddedFont>
    <p:embeddedFont>
      <p:font typeface="Open Sans Bold" charset="1" panose="020B0806030504020204"/>
      <p:regular r:id="rId12"/>
    </p:embeddedFont>
    <p:embeddedFont>
      <p:font typeface="Open Sans Italics" charset="1" panose="020B0606030504020204"/>
      <p:regular r:id="rId13"/>
    </p:embeddedFont>
    <p:embeddedFont>
      <p:font typeface="Open Sans Bold Italics" charset="1" panose="020B0806030504020204"/>
      <p:regular r:id="rId14"/>
    </p:embeddedFont>
    <p:embeddedFont>
      <p:font typeface="Open Sans Light" charset="1" panose="020B0306030504020204"/>
      <p:regular r:id="rId15"/>
    </p:embeddedFont>
    <p:embeddedFont>
      <p:font typeface="Open Sans Light Italics" charset="1" panose="020B0306030504020204"/>
      <p:regular r:id="rId16"/>
    </p:embeddedFont>
    <p:embeddedFont>
      <p:font typeface="Open Sans Ultra-Bold" charset="1" panose="00000000000000000000"/>
      <p:regular r:id="rId17"/>
    </p:embeddedFont>
    <p:embeddedFont>
      <p:font typeface="Open Sans Ultra-Bold Italics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2.png" Type="http://schemas.openxmlformats.org/officeDocument/2006/relationships/image"/><Relationship Id="rId6" Target="../media/image6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.png" Type="http://schemas.openxmlformats.org/officeDocument/2006/relationships/image"/><Relationship Id="rId4" Target="https://docs.google.com/document/d/1P5vXiJWaKJRAjhz3WOer2OVLq407fgtr/edit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3826" y="599496"/>
            <a:ext cx="2735963" cy="858408"/>
          </a:xfrm>
          <a:custGeom>
            <a:avLst/>
            <a:gdLst/>
            <a:ahLst/>
            <a:cxnLst/>
            <a:rect r="r" b="b" t="t" l="l"/>
            <a:pathLst>
              <a:path h="858408" w="2735963">
                <a:moveTo>
                  <a:pt x="0" y="0"/>
                </a:moveTo>
                <a:lnTo>
                  <a:pt x="2735963" y="0"/>
                </a:lnTo>
                <a:lnTo>
                  <a:pt x="2735963" y="858408"/>
                </a:lnTo>
                <a:lnTo>
                  <a:pt x="0" y="85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265170"/>
            <a:ext cx="11097469" cy="187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Lumberjack"/>
              </a:rPr>
              <a:t>Радио asia+ представляет рубрику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713013"/>
            <a:ext cx="11097469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7E4E3F"/>
                </a:solidFill>
                <a:latin typeface="Lumberjack"/>
              </a:rPr>
              <a:t>“Beauty-Гид”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96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56002" y="-1819717"/>
            <a:ext cx="8931998" cy="14743616"/>
          </a:xfrm>
          <a:custGeom>
            <a:avLst/>
            <a:gdLst/>
            <a:ahLst/>
            <a:cxnLst/>
            <a:rect r="r" b="b" t="t" l="l"/>
            <a:pathLst>
              <a:path h="14743616" w="8931998">
                <a:moveTo>
                  <a:pt x="0" y="0"/>
                </a:moveTo>
                <a:lnTo>
                  <a:pt x="8931998" y="0"/>
                </a:lnTo>
                <a:lnTo>
                  <a:pt x="8931998" y="14743616"/>
                </a:lnTo>
                <a:lnTo>
                  <a:pt x="0" y="14743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21" t="0" r="-50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641540" cy="16494107"/>
          </a:xfrm>
          <a:custGeom>
            <a:avLst/>
            <a:gdLst/>
            <a:ahLst/>
            <a:cxnLst/>
            <a:rect r="r" b="b" t="t" l="l"/>
            <a:pathLst>
              <a:path h="16494107" w="9641540">
                <a:moveTo>
                  <a:pt x="0" y="0"/>
                </a:moveTo>
                <a:lnTo>
                  <a:pt x="9641540" y="0"/>
                </a:lnTo>
                <a:lnTo>
                  <a:pt x="9641540" y="16494107"/>
                </a:lnTo>
                <a:lnTo>
                  <a:pt x="0" y="1649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24" t="0" r="-702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93280" y="0"/>
            <a:ext cx="10534820" cy="10287000"/>
          </a:xfrm>
          <a:custGeom>
            <a:avLst/>
            <a:gdLst/>
            <a:ahLst/>
            <a:cxnLst/>
            <a:rect r="r" b="b" t="t" l="l"/>
            <a:pathLst>
              <a:path h="10287000" w="10534820">
                <a:moveTo>
                  <a:pt x="0" y="0"/>
                </a:moveTo>
                <a:lnTo>
                  <a:pt x="10534820" y="0"/>
                </a:lnTo>
                <a:lnTo>
                  <a:pt x="105348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235" t="0" r="-23235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3187690"/>
            <a:ext cx="8115300" cy="4882017"/>
            <a:chOff x="0" y="0"/>
            <a:chExt cx="2137363" cy="12857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37363" cy="1285799"/>
            </a:xfrm>
            <a:custGeom>
              <a:avLst/>
              <a:gdLst/>
              <a:ahLst/>
              <a:cxnLst/>
              <a:rect r="r" b="b" t="t" l="l"/>
              <a:pathLst>
                <a:path h="1285799" w="2137363">
                  <a:moveTo>
                    <a:pt x="0" y="0"/>
                  </a:moveTo>
                  <a:lnTo>
                    <a:pt x="2137363" y="0"/>
                  </a:lnTo>
                  <a:lnTo>
                    <a:pt x="2137363" y="1285799"/>
                  </a:lnTo>
                  <a:lnTo>
                    <a:pt x="0" y="1285799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1410" y="3537236"/>
            <a:ext cx="7492590" cy="3924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A19692"/>
                </a:solidFill>
                <a:latin typeface="Lumberjack"/>
              </a:rPr>
              <a:t>Время выхода: </a:t>
            </a:r>
            <a:r>
              <a:rPr lang="en-US" sz="5600">
                <a:solidFill>
                  <a:srgbClr val="FFFFFF"/>
                </a:solidFill>
                <a:latin typeface="Lumberjack"/>
              </a:rPr>
              <a:t>по согласованию</a:t>
            </a:r>
          </a:p>
          <a:p>
            <a:pPr>
              <a:lnSpc>
                <a:spcPts val="7840"/>
              </a:lnSpc>
            </a:pPr>
            <a:r>
              <a:rPr lang="en-US" sz="5600">
                <a:solidFill>
                  <a:srgbClr val="A19692"/>
                </a:solidFill>
                <a:latin typeface="Lumberjack"/>
              </a:rPr>
              <a:t>Количество выходов:</a:t>
            </a:r>
            <a:r>
              <a:rPr lang="en-US" sz="5600">
                <a:solidFill>
                  <a:srgbClr val="FFFFFF"/>
                </a:solidFill>
                <a:latin typeface="Lumberjack"/>
              </a:rPr>
              <a:t> 12 раз в день по будням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83826" y="599496"/>
            <a:ext cx="2735963" cy="858408"/>
          </a:xfrm>
          <a:custGeom>
            <a:avLst/>
            <a:gdLst/>
            <a:ahLst/>
            <a:cxnLst/>
            <a:rect r="r" b="b" t="t" l="l"/>
            <a:pathLst>
              <a:path h="858408" w="2735963">
                <a:moveTo>
                  <a:pt x="0" y="0"/>
                </a:moveTo>
                <a:lnTo>
                  <a:pt x="2735963" y="0"/>
                </a:lnTo>
                <a:lnTo>
                  <a:pt x="2735963" y="858408"/>
                </a:lnTo>
                <a:lnTo>
                  <a:pt x="0" y="85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41540" y="-1819717"/>
            <a:ext cx="12398376" cy="12106717"/>
          </a:xfrm>
          <a:custGeom>
            <a:avLst/>
            <a:gdLst/>
            <a:ahLst/>
            <a:cxnLst/>
            <a:rect r="r" b="b" t="t" l="l"/>
            <a:pathLst>
              <a:path h="12106717" w="12398376">
                <a:moveTo>
                  <a:pt x="0" y="0"/>
                </a:moveTo>
                <a:lnTo>
                  <a:pt x="12398376" y="0"/>
                </a:lnTo>
                <a:lnTo>
                  <a:pt x="12398376" y="12106717"/>
                </a:lnTo>
                <a:lnTo>
                  <a:pt x="0" y="12106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35" t="0" r="-2323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96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60974"/>
            <a:ext cx="18288000" cy="18980954"/>
          </a:xfrm>
          <a:custGeom>
            <a:avLst/>
            <a:gdLst/>
            <a:ahLst/>
            <a:cxnLst/>
            <a:rect r="r" b="b" t="t" l="l"/>
            <a:pathLst>
              <a:path h="18980954" w="18288000">
                <a:moveTo>
                  <a:pt x="0" y="0"/>
                </a:moveTo>
                <a:lnTo>
                  <a:pt x="18288000" y="0"/>
                </a:lnTo>
                <a:lnTo>
                  <a:pt x="18288000" y="18980954"/>
                </a:lnTo>
                <a:lnTo>
                  <a:pt x="0" y="18980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841" t="0" r="-2784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3826" y="599496"/>
            <a:ext cx="2735963" cy="858408"/>
          </a:xfrm>
          <a:custGeom>
            <a:avLst/>
            <a:gdLst/>
            <a:ahLst/>
            <a:cxnLst/>
            <a:rect r="r" b="b" t="t" l="l"/>
            <a:pathLst>
              <a:path h="858408" w="2735963">
                <a:moveTo>
                  <a:pt x="0" y="0"/>
                </a:moveTo>
                <a:lnTo>
                  <a:pt x="2735963" y="0"/>
                </a:lnTo>
                <a:lnTo>
                  <a:pt x="2735963" y="858408"/>
                </a:lnTo>
                <a:lnTo>
                  <a:pt x="0" y="85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476863"/>
            <a:ext cx="16230600" cy="6900765"/>
            <a:chOff x="0" y="0"/>
            <a:chExt cx="4274726" cy="18174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817486"/>
            </a:xfrm>
            <a:custGeom>
              <a:avLst/>
              <a:gdLst/>
              <a:ahLst/>
              <a:cxnLst/>
              <a:rect r="r" b="b" t="t" l="l"/>
              <a:pathLst>
                <a:path h="1817486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817486"/>
                  </a:lnTo>
                  <a:lnTo>
                    <a:pt x="0" y="1817486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397705" y="2575752"/>
            <a:ext cx="7492590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A19692"/>
                </a:solidFill>
                <a:latin typeface="Lumberjack"/>
              </a:rPr>
              <a:t>Описание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51808" y="3661101"/>
            <a:ext cx="14554016" cy="505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umberjack"/>
              </a:rPr>
              <a:t>Ежедневная 2-минутная программа, которая поможет быть в курсе всех новинок в области моды и красоты. Новые услуги, тренды и продукты — мы рассказываем обо всем, развенчиваем мифы о бьюти-трендах, предлагаем только полезную и интересную информацию.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96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49348"/>
            <a:ext cx="18288000" cy="12985697"/>
          </a:xfrm>
          <a:custGeom>
            <a:avLst/>
            <a:gdLst/>
            <a:ahLst/>
            <a:cxnLst/>
            <a:rect r="r" b="b" t="t" l="l"/>
            <a:pathLst>
              <a:path h="12985697" w="18288000">
                <a:moveTo>
                  <a:pt x="0" y="0"/>
                </a:moveTo>
                <a:lnTo>
                  <a:pt x="18288000" y="0"/>
                </a:lnTo>
                <a:lnTo>
                  <a:pt x="18288000" y="12985696"/>
                </a:lnTo>
                <a:lnTo>
                  <a:pt x="0" y="12985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54" t="0" r="-325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3826" y="599496"/>
            <a:ext cx="2735963" cy="858408"/>
          </a:xfrm>
          <a:custGeom>
            <a:avLst/>
            <a:gdLst/>
            <a:ahLst/>
            <a:cxnLst/>
            <a:rect r="r" b="b" t="t" l="l"/>
            <a:pathLst>
              <a:path h="858408" w="2735963">
                <a:moveTo>
                  <a:pt x="0" y="0"/>
                </a:moveTo>
                <a:lnTo>
                  <a:pt x="2735963" y="0"/>
                </a:lnTo>
                <a:lnTo>
                  <a:pt x="2735963" y="858408"/>
                </a:lnTo>
                <a:lnTo>
                  <a:pt x="0" y="85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3612350"/>
            <a:ext cx="16230600" cy="3062299"/>
            <a:chOff x="0" y="0"/>
            <a:chExt cx="4274726" cy="80653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806532"/>
            </a:xfrm>
            <a:custGeom>
              <a:avLst/>
              <a:gdLst/>
              <a:ahLst/>
              <a:cxnLst/>
              <a:rect r="r" b="b" t="t" l="l"/>
              <a:pathLst>
                <a:path h="806532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806532"/>
                  </a:lnTo>
                  <a:lnTo>
                    <a:pt x="0" y="806532"/>
                  </a:lnTo>
                  <a:close/>
                </a:path>
              </a:pathLst>
            </a:custGeom>
            <a:solidFill>
              <a:srgbClr val="7E4E3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951808" y="4614545"/>
            <a:ext cx="14554016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u="sng">
                <a:solidFill>
                  <a:srgbClr val="FFFFFF"/>
                </a:solidFill>
                <a:latin typeface="Lumberjack"/>
                <a:hlinkClick r:id="rId4" tooltip="https://docs.google.com/document/d/1P5vXiJWaKJRAjhz3WOer2OVLq407fgtr/edit"/>
              </a:rPr>
              <a:t>Ссылка на полное описание рубрики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DAFws3EtDS8</dc:identifier>
  <dcterms:modified xsi:type="dcterms:W3CDTF">2011-08-01T06:04:30Z</dcterms:modified>
  <cp:revision>1</cp:revision>
  <dc:title>Добавить подзаголовок</dc:title>
</cp:coreProperties>
</file>