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8288000" cy="10287000"/>
  <p:notesSz cx="6858000" cy="9144000"/>
  <p:embeddedFontLst>
    <p:embeddedFont>
      <p:font typeface="Calibri" panose="020F0502020204030204" pitchFamily="34" charset="0"/>
      <p:regular r:id="rId6"/>
      <p:bold r:id="rId7"/>
      <p:italic r:id="rId8"/>
      <p:boldItalic r:id="rId9"/>
    </p:embeddedFont>
    <p:embeddedFont>
      <p:font typeface="Lumberjack" panose="02000503050000020004" charset="0"/>
      <p:regular r:id="rId1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2" d="100"/>
          <a:sy n="52" d="100"/>
        </p:scale>
        <p:origin x="29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hyperlink" Target="https://docs.google.com/document/d/1rHhTUhAv8KNjCWITogE_HR-eyKdxc0sU/edit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8707" r="-27895" b="-39083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0" y="0"/>
            <a:ext cx="8004188" cy="10517877"/>
            <a:chOff x="0" y="0"/>
            <a:chExt cx="2108099" cy="277014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108099" cy="2770140"/>
            </a:xfrm>
            <a:custGeom>
              <a:avLst/>
              <a:gdLst/>
              <a:ahLst/>
              <a:cxnLst/>
              <a:rect l="l" t="t" r="r" b="b"/>
              <a:pathLst>
                <a:path w="2108099" h="2770140">
                  <a:moveTo>
                    <a:pt x="0" y="0"/>
                  </a:moveTo>
                  <a:lnTo>
                    <a:pt x="2108099" y="0"/>
                  </a:lnTo>
                  <a:lnTo>
                    <a:pt x="2108099" y="2770140"/>
                  </a:lnTo>
                  <a:lnTo>
                    <a:pt x="0" y="2770140"/>
                  </a:lnTo>
                  <a:close/>
                </a:path>
              </a:pathLst>
            </a:custGeom>
            <a:solidFill>
              <a:srgbClr val="000000">
                <a:alpha val="84706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6" name="AutoShape 6"/>
          <p:cNvSpPr/>
          <p:nvPr/>
        </p:nvSpPr>
        <p:spPr>
          <a:xfrm flipV="1">
            <a:off x="1028764" y="3752247"/>
            <a:ext cx="5677872" cy="19050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7" name="Freeform 7"/>
          <p:cNvSpPr/>
          <p:nvPr/>
        </p:nvSpPr>
        <p:spPr>
          <a:xfrm>
            <a:off x="15111289" y="171426"/>
            <a:ext cx="2732346" cy="857274"/>
          </a:xfrm>
          <a:custGeom>
            <a:avLst/>
            <a:gdLst/>
            <a:ahLst/>
            <a:cxnLst/>
            <a:rect l="l" t="t" r="r" b="b"/>
            <a:pathLst>
              <a:path w="2732346" h="857274">
                <a:moveTo>
                  <a:pt x="0" y="0"/>
                </a:moveTo>
                <a:lnTo>
                  <a:pt x="2732346" y="0"/>
                </a:lnTo>
                <a:lnTo>
                  <a:pt x="2732346" y="857274"/>
                </a:lnTo>
                <a:lnTo>
                  <a:pt x="0" y="85727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1047814" y="2429478"/>
            <a:ext cx="5677936" cy="1149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800"/>
              </a:lnSpc>
            </a:pPr>
            <a:r>
              <a:rPr lang="en-US" sz="8000">
                <a:solidFill>
                  <a:srgbClr val="FFFFFF"/>
                </a:solidFill>
                <a:latin typeface="Lumberjack"/>
              </a:rPr>
              <a:t>100% ХИТ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028700" y="3935449"/>
            <a:ext cx="5697050" cy="39249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840"/>
              </a:lnSpc>
            </a:pPr>
            <a:r>
              <a:rPr lang="en-US" sz="5600">
                <a:solidFill>
                  <a:srgbClr val="FFFFFF"/>
                </a:solidFill>
                <a:latin typeface="Lumberjack"/>
              </a:rPr>
              <a:t>Радио Asia+ представляет музыкальную рубрику “100% Хит”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C1C3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2192000"/>
          </a:xfrm>
          <a:custGeom>
            <a:avLst/>
            <a:gdLst/>
            <a:ahLst/>
            <a:cxnLst/>
            <a:rect l="l" t="t" r="r" b="b"/>
            <a:pathLst>
              <a:path w="18288000" h="12192000">
                <a:moveTo>
                  <a:pt x="0" y="0"/>
                </a:moveTo>
                <a:lnTo>
                  <a:pt x="18288000" y="0"/>
                </a:lnTo>
                <a:lnTo>
                  <a:pt x="18288000" y="12192000"/>
                </a:lnTo>
                <a:lnTo>
                  <a:pt x="0" y="12192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0" y="1028700"/>
            <a:ext cx="18622718" cy="8229600"/>
            <a:chOff x="0" y="0"/>
            <a:chExt cx="4904749" cy="2167467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904749" cy="2167467"/>
            </a:xfrm>
            <a:custGeom>
              <a:avLst/>
              <a:gdLst/>
              <a:ahLst/>
              <a:cxnLst/>
              <a:rect l="l" t="t" r="r" b="b"/>
              <a:pathLst>
                <a:path w="4904749" h="2167467">
                  <a:moveTo>
                    <a:pt x="0" y="0"/>
                  </a:moveTo>
                  <a:lnTo>
                    <a:pt x="4904749" y="0"/>
                  </a:lnTo>
                  <a:lnTo>
                    <a:pt x="4904749" y="2167467"/>
                  </a:lnTo>
                  <a:lnTo>
                    <a:pt x="0" y="2167467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15132587" y="1028700"/>
            <a:ext cx="2732346" cy="857274"/>
          </a:xfrm>
          <a:custGeom>
            <a:avLst/>
            <a:gdLst/>
            <a:ahLst/>
            <a:cxnLst/>
            <a:rect l="l" t="t" r="r" b="b"/>
            <a:pathLst>
              <a:path w="2732346" h="857274">
                <a:moveTo>
                  <a:pt x="0" y="0"/>
                </a:moveTo>
                <a:lnTo>
                  <a:pt x="2732346" y="0"/>
                </a:lnTo>
                <a:lnTo>
                  <a:pt x="2732346" y="857274"/>
                </a:lnTo>
                <a:lnTo>
                  <a:pt x="0" y="85727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706928" y="1720827"/>
            <a:ext cx="6363514" cy="6363514"/>
          </a:xfrm>
          <a:custGeom>
            <a:avLst/>
            <a:gdLst/>
            <a:ahLst/>
            <a:cxnLst/>
            <a:rect l="l" t="t" r="r" b="b"/>
            <a:pathLst>
              <a:path w="6363514" h="6363514">
                <a:moveTo>
                  <a:pt x="0" y="0"/>
                </a:moveTo>
                <a:lnTo>
                  <a:pt x="6363514" y="0"/>
                </a:lnTo>
                <a:lnTo>
                  <a:pt x="6363514" y="6363514"/>
                </a:lnTo>
                <a:lnTo>
                  <a:pt x="0" y="636351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8591233" y="2524760"/>
            <a:ext cx="8668067" cy="23710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759"/>
              </a:lnSpc>
            </a:pPr>
            <a:r>
              <a:rPr lang="en-US" sz="3399">
                <a:solidFill>
                  <a:srgbClr val="FFFFFF"/>
                </a:solidFill>
                <a:latin typeface="Lumberjack"/>
              </a:rPr>
              <a:t>“100% ХИТ” - это хиты занимающие лидирующие позиции в мировых чартах.</a:t>
            </a:r>
          </a:p>
          <a:p>
            <a:pPr>
              <a:lnSpc>
                <a:spcPts val="4759"/>
              </a:lnSpc>
            </a:pPr>
            <a:r>
              <a:rPr lang="en-US" sz="3399">
                <a:solidFill>
                  <a:srgbClr val="FFFFFF"/>
                </a:solidFill>
                <a:latin typeface="Lumberjack"/>
              </a:rPr>
              <a:t>В рубрике звучат зарубежные, российские, восточные и таджикские хиты. 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706928" y="8036716"/>
            <a:ext cx="6363514" cy="7372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940"/>
              </a:lnSpc>
            </a:pPr>
            <a:r>
              <a:rPr lang="en-US" sz="2100">
                <a:solidFill>
                  <a:srgbClr val="FFC3E2"/>
                </a:solidFill>
                <a:latin typeface="Lumberjack"/>
              </a:rPr>
              <a:t>For all the dogs - новый альбом Drake-а, 18/20 песень были в топ 20 мирового чарта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C1C3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2192000"/>
          </a:xfrm>
          <a:custGeom>
            <a:avLst/>
            <a:gdLst/>
            <a:ahLst/>
            <a:cxnLst/>
            <a:rect l="l" t="t" r="r" b="b"/>
            <a:pathLst>
              <a:path w="18288000" h="12192000">
                <a:moveTo>
                  <a:pt x="0" y="0"/>
                </a:moveTo>
                <a:lnTo>
                  <a:pt x="18288000" y="0"/>
                </a:lnTo>
                <a:lnTo>
                  <a:pt x="18288000" y="12192000"/>
                </a:lnTo>
                <a:lnTo>
                  <a:pt x="0" y="12192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0" y="1028700"/>
            <a:ext cx="18622718" cy="8229600"/>
            <a:chOff x="0" y="0"/>
            <a:chExt cx="4904749" cy="2167467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904749" cy="2167467"/>
            </a:xfrm>
            <a:custGeom>
              <a:avLst/>
              <a:gdLst/>
              <a:ahLst/>
              <a:cxnLst/>
              <a:rect l="l" t="t" r="r" b="b"/>
              <a:pathLst>
                <a:path w="4904749" h="2167467">
                  <a:moveTo>
                    <a:pt x="0" y="0"/>
                  </a:moveTo>
                  <a:lnTo>
                    <a:pt x="4904749" y="0"/>
                  </a:lnTo>
                  <a:lnTo>
                    <a:pt x="4904749" y="2167467"/>
                  </a:lnTo>
                  <a:lnTo>
                    <a:pt x="0" y="2167467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15132587" y="1028700"/>
            <a:ext cx="2732346" cy="857274"/>
          </a:xfrm>
          <a:custGeom>
            <a:avLst/>
            <a:gdLst/>
            <a:ahLst/>
            <a:cxnLst/>
            <a:rect l="l" t="t" r="r" b="b"/>
            <a:pathLst>
              <a:path w="2732346" h="857274">
                <a:moveTo>
                  <a:pt x="0" y="0"/>
                </a:moveTo>
                <a:lnTo>
                  <a:pt x="2732346" y="0"/>
                </a:lnTo>
                <a:lnTo>
                  <a:pt x="2732346" y="857274"/>
                </a:lnTo>
                <a:lnTo>
                  <a:pt x="0" y="85727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706928" y="1720827"/>
            <a:ext cx="6363514" cy="6363514"/>
          </a:xfrm>
          <a:custGeom>
            <a:avLst/>
            <a:gdLst/>
            <a:ahLst/>
            <a:cxnLst/>
            <a:rect l="l" t="t" r="r" b="b"/>
            <a:pathLst>
              <a:path w="6363514" h="6363514">
                <a:moveTo>
                  <a:pt x="0" y="0"/>
                </a:moveTo>
                <a:lnTo>
                  <a:pt x="6363514" y="0"/>
                </a:lnTo>
                <a:lnTo>
                  <a:pt x="6363514" y="6363514"/>
                </a:lnTo>
                <a:lnTo>
                  <a:pt x="0" y="636351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8591233" y="2524760"/>
            <a:ext cx="8668067" cy="41713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759"/>
              </a:lnSpc>
            </a:pPr>
            <a:r>
              <a:rPr lang="en-US" sz="3399">
                <a:solidFill>
                  <a:srgbClr val="FFFFFF"/>
                </a:solidFill>
                <a:latin typeface="Lumberjack"/>
              </a:rPr>
              <a:t>“100% ХИТ” - это хиты занимающие лидирующие позиции в мировых чартах.</a:t>
            </a:r>
          </a:p>
          <a:p>
            <a:pPr>
              <a:lnSpc>
                <a:spcPts val="4759"/>
              </a:lnSpc>
            </a:pPr>
            <a:r>
              <a:rPr lang="en-US" sz="3399">
                <a:solidFill>
                  <a:srgbClr val="FFFFFF"/>
                </a:solidFill>
                <a:latin typeface="Lumberjack"/>
              </a:rPr>
              <a:t>В рубрике звучат зарубежные, российские, восточные и таджикские хиты. </a:t>
            </a:r>
          </a:p>
          <a:p>
            <a:pPr>
              <a:lnSpc>
                <a:spcPts val="4759"/>
              </a:lnSpc>
            </a:pPr>
            <a:endParaRPr lang="en-US" sz="3399">
              <a:solidFill>
                <a:srgbClr val="FFFFFF"/>
              </a:solidFill>
              <a:latin typeface="Lumberjack"/>
            </a:endParaRPr>
          </a:p>
          <a:p>
            <a:pPr>
              <a:lnSpc>
                <a:spcPts val="4759"/>
              </a:lnSpc>
            </a:pPr>
            <a:r>
              <a:rPr lang="en-US" sz="3399">
                <a:solidFill>
                  <a:srgbClr val="FFC3E2"/>
                </a:solidFill>
                <a:latin typeface="Lumberjack"/>
              </a:rPr>
              <a:t>Время выхода: </a:t>
            </a:r>
            <a:r>
              <a:rPr lang="en-US" sz="3399">
                <a:solidFill>
                  <a:srgbClr val="FFFFFF"/>
                </a:solidFill>
                <a:latin typeface="Lumberjack"/>
              </a:rPr>
              <a:t>Каждый час на 53й минуте</a:t>
            </a:r>
          </a:p>
          <a:p>
            <a:pPr>
              <a:lnSpc>
                <a:spcPts val="4759"/>
              </a:lnSpc>
            </a:pPr>
            <a:r>
              <a:rPr lang="en-US" sz="3399">
                <a:solidFill>
                  <a:srgbClr val="FFC3E2"/>
                </a:solidFill>
                <a:latin typeface="Lumberjack"/>
              </a:rPr>
              <a:t>Количество выходов: </a:t>
            </a:r>
            <a:r>
              <a:rPr lang="en-US" sz="3399">
                <a:solidFill>
                  <a:srgbClr val="FFFFFF"/>
                </a:solidFill>
                <a:latin typeface="Lumberjack"/>
              </a:rPr>
              <a:t>24 раза в день (30 дней)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706928" y="8036716"/>
            <a:ext cx="6363514" cy="7372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940"/>
              </a:lnSpc>
            </a:pPr>
            <a:r>
              <a:rPr lang="en-US" sz="2100">
                <a:solidFill>
                  <a:srgbClr val="FFC3E2"/>
                </a:solidFill>
                <a:latin typeface="Lumberjack"/>
              </a:rPr>
              <a:t>For all the dogs - новый альбом Drake-а, 18/20 песень были в топ 20 мирового чарта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22" b="-9222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0" y="0"/>
            <a:ext cx="8220835" cy="11712455"/>
            <a:chOff x="0" y="0"/>
            <a:chExt cx="2165158" cy="3084762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165158" cy="3084762"/>
            </a:xfrm>
            <a:custGeom>
              <a:avLst/>
              <a:gdLst/>
              <a:ahLst/>
              <a:cxnLst/>
              <a:rect l="l" t="t" r="r" b="b"/>
              <a:pathLst>
                <a:path w="2165158" h="3084762">
                  <a:moveTo>
                    <a:pt x="0" y="0"/>
                  </a:moveTo>
                  <a:lnTo>
                    <a:pt x="2165158" y="0"/>
                  </a:lnTo>
                  <a:lnTo>
                    <a:pt x="2165158" y="3084762"/>
                  </a:lnTo>
                  <a:lnTo>
                    <a:pt x="0" y="3084762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8220835" y="1028700"/>
            <a:ext cx="18622718" cy="8229600"/>
            <a:chOff x="0" y="0"/>
            <a:chExt cx="4904749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904749" cy="2167467"/>
            </a:xfrm>
            <a:custGeom>
              <a:avLst/>
              <a:gdLst/>
              <a:ahLst/>
              <a:cxnLst/>
              <a:rect l="l" t="t" r="r" b="b"/>
              <a:pathLst>
                <a:path w="4904749" h="2167467">
                  <a:moveTo>
                    <a:pt x="0" y="0"/>
                  </a:moveTo>
                  <a:lnTo>
                    <a:pt x="4904749" y="0"/>
                  </a:lnTo>
                  <a:lnTo>
                    <a:pt x="4904749" y="2167467"/>
                  </a:lnTo>
                  <a:lnTo>
                    <a:pt x="0" y="2167467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>
            <a:off x="509964" y="581439"/>
            <a:ext cx="7200907" cy="8229600"/>
          </a:xfrm>
          <a:custGeom>
            <a:avLst/>
            <a:gdLst/>
            <a:ahLst/>
            <a:cxnLst/>
            <a:rect l="l" t="t" r="r" b="b"/>
            <a:pathLst>
              <a:path w="7200907" h="8229600">
                <a:moveTo>
                  <a:pt x="0" y="0"/>
                </a:moveTo>
                <a:lnTo>
                  <a:pt x="7200907" y="0"/>
                </a:lnTo>
                <a:lnTo>
                  <a:pt x="7200907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45659" r="-29862" b="-2387"/>
            </a:stretch>
          </a:blipFill>
        </p:spPr>
      </p:sp>
      <p:grpSp>
        <p:nvGrpSpPr>
          <p:cNvPr id="10" name="Group 10"/>
          <p:cNvGrpSpPr/>
          <p:nvPr/>
        </p:nvGrpSpPr>
        <p:grpSpPr>
          <a:xfrm>
            <a:off x="9986341" y="3600450"/>
            <a:ext cx="6749379" cy="3086100"/>
            <a:chOff x="0" y="0"/>
            <a:chExt cx="1777614" cy="8128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777614" cy="812800"/>
            </a:xfrm>
            <a:custGeom>
              <a:avLst/>
              <a:gdLst/>
              <a:ahLst/>
              <a:cxnLst/>
              <a:rect l="l" t="t" r="r" b="b"/>
              <a:pathLst>
                <a:path w="1777614" h="812800">
                  <a:moveTo>
                    <a:pt x="0" y="0"/>
                  </a:moveTo>
                  <a:lnTo>
                    <a:pt x="1777614" y="0"/>
                  </a:lnTo>
                  <a:lnTo>
                    <a:pt x="1777614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675998"/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10440188" y="4119245"/>
            <a:ext cx="5814117" cy="19659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7840"/>
              </a:lnSpc>
            </a:pPr>
            <a:r>
              <a:rPr lang="en-US" sz="5600" u="sng" dirty="0" err="1">
                <a:solidFill>
                  <a:schemeClr val="bg1"/>
                </a:solidFill>
                <a:latin typeface="Lumberjack"/>
                <a:hlinkClick r:id="rId4" tooltip="https://docs.google.com/document/d/1rHhTUhAv8KNjCWITogE_HR-eyKdxc0sU/edit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Ссылка</a:t>
            </a:r>
            <a:r>
              <a:rPr lang="en-US" sz="5600" u="sng" dirty="0">
                <a:solidFill>
                  <a:schemeClr val="bg1"/>
                </a:solidFill>
                <a:latin typeface="Lumberjack"/>
                <a:hlinkClick r:id="rId4" tooltip="https://docs.google.com/document/d/1rHhTUhAv8KNjCWITogE_HR-eyKdxc0sU/edit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5600" u="sng" dirty="0" err="1">
                <a:solidFill>
                  <a:schemeClr val="bg1"/>
                </a:solidFill>
                <a:latin typeface="Lumberjack"/>
                <a:hlinkClick r:id="rId4" tooltip="https://docs.google.com/document/d/1rHhTUhAv8KNjCWITogE_HR-eyKdxc0sU/edit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на</a:t>
            </a:r>
            <a:r>
              <a:rPr lang="en-US" sz="5600" u="sng" dirty="0">
                <a:solidFill>
                  <a:schemeClr val="bg1"/>
                </a:solidFill>
                <a:latin typeface="Lumberjack"/>
                <a:hlinkClick r:id="rId4" tooltip="https://docs.google.com/document/d/1rHhTUhAv8KNjCWITogE_HR-eyKdxc0sU/edit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5600" u="sng" dirty="0" err="1">
                <a:solidFill>
                  <a:schemeClr val="bg1"/>
                </a:solidFill>
                <a:latin typeface="Lumberjack"/>
                <a:hlinkClick r:id="rId4" tooltip="https://docs.google.com/document/d/1rHhTUhAv8KNjCWITogE_HR-eyKdxc0sU/edit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полное</a:t>
            </a:r>
            <a:r>
              <a:rPr lang="en-US" sz="5600" u="sng" dirty="0">
                <a:solidFill>
                  <a:schemeClr val="bg1"/>
                </a:solidFill>
                <a:latin typeface="Lumberjack"/>
                <a:hlinkClick r:id="rId4" tooltip="https://docs.google.com/document/d/1rHhTUhAv8KNjCWITogE_HR-eyKdxc0sU/edit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5600" u="sng" dirty="0" err="1">
                <a:solidFill>
                  <a:schemeClr val="bg1"/>
                </a:solidFill>
                <a:latin typeface="Lumberjack"/>
                <a:hlinkClick r:id="rId4" tooltip="https://docs.google.com/document/d/1rHhTUhAv8KNjCWITogE_HR-eyKdxc0sU/edit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описание</a:t>
            </a:r>
            <a:r>
              <a:rPr lang="en-US" sz="5600" u="sng" dirty="0">
                <a:solidFill>
                  <a:schemeClr val="bg1"/>
                </a:solidFill>
                <a:latin typeface="Lumberjack"/>
                <a:hlinkClick r:id="rId4" tooltip="https://docs.google.com/document/d/1rHhTUhAv8KNjCWITogE_HR-eyKdxc0sU/edit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5600" u="sng" dirty="0" err="1">
                <a:solidFill>
                  <a:schemeClr val="bg1"/>
                </a:solidFill>
                <a:latin typeface="Lumberjack"/>
                <a:hlinkClick r:id="rId4" tooltip="https://docs.google.com/document/d/1rHhTUhAv8KNjCWITogE_HR-eyKdxc0sU/edit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рубрики</a:t>
            </a:r>
            <a:endParaRPr lang="en-US" sz="5600" u="sng" dirty="0">
              <a:solidFill>
                <a:schemeClr val="bg1"/>
              </a:solidFill>
              <a:latin typeface="Lumberjack"/>
              <a:hlinkClick r:id="rId4" tooltip="https://docs.google.com/document/d/1rHhTUhAv8KNjCWITogE_HR-eyKdxc0sU/edit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1028700" y="9051608"/>
            <a:ext cx="6363514" cy="3657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940"/>
              </a:lnSpc>
            </a:pPr>
            <a:r>
              <a:rPr lang="en-US" sz="2100">
                <a:solidFill>
                  <a:srgbClr val="FFC3E2"/>
                </a:solidFill>
                <a:latin typeface="Lumberjack"/>
              </a:rPr>
              <a:t>Певица Doja Cat до того, как продала душу дьяволу</a:t>
            </a:r>
          </a:p>
        </p:txBody>
      </p:sp>
      <p:sp>
        <p:nvSpPr>
          <p:cNvPr id="15" name="Freeform 7">
            <a:extLst>
              <a:ext uri="{FF2B5EF4-FFF2-40B4-BE49-F238E27FC236}">
                <a16:creationId xmlns:a16="http://schemas.microsoft.com/office/drawing/2014/main" id="{A2C028F3-28A3-43E4-B36E-2B462244C93F}"/>
              </a:ext>
            </a:extLst>
          </p:cNvPr>
          <p:cNvSpPr/>
          <p:nvPr/>
        </p:nvSpPr>
        <p:spPr>
          <a:xfrm>
            <a:off x="15111289" y="171426"/>
            <a:ext cx="2732346" cy="857274"/>
          </a:xfrm>
          <a:custGeom>
            <a:avLst/>
            <a:gdLst/>
            <a:ahLst/>
            <a:cxnLst/>
            <a:rect l="l" t="t" r="r" b="b"/>
            <a:pathLst>
              <a:path w="2732346" h="857274">
                <a:moveTo>
                  <a:pt x="0" y="0"/>
                </a:moveTo>
                <a:lnTo>
                  <a:pt x="2732346" y="0"/>
                </a:lnTo>
                <a:lnTo>
                  <a:pt x="2732346" y="857274"/>
                </a:lnTo>
                <a:lnTo>
                  <a:pt x="0" y="85727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136</Words>
  <Application>Microsoft Office PowerPoint</Application>
  <PresentationFormat>Custom</PresentationFormat>
  <Paragraphs>13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Lumberjack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Добавить подзаголовок</dc:title>
  <cp:lastModifiedBy>Jamol Nuritdinov</cp:lastModifiedBy>
  <cp:revision>2</cp:revision>
  <dcterms:created xsi:type="dcterms:W3CDTF">2006-08-16T00:00:00Z</dcterms:created>
  <dcterms:modified xsi:type="dcterms:W3CDTF">2023-10-09T07:22:27Z</dcterms:modified>
  <dc:identifier>DAFws3EtDS8</dc:identifier>
</cp:coreProperties>
</file>