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egreya SC" charset="1" panose="00000500000000000000"/>
      <p:regular r:id="rId10"/>
    </p:embeddedFont>
    <p:embeddedFont>
      <p:font typeface="Alegreya SC Bold" charset="1" panose="02000503050000020004"/>
      <p:regular r:id="rId11"/>
    </p:embeddedFont>
    <p:embeddedFont>
      <p:font typeface="Alegreya SC Italics" charset="1" panose="00000500000000000000"/>
      <p:regular r:id="rId12"/>
    </p:embeddedFont>
    <p:embeddedFont>
      <p:font typeface="Alegreya SC Bold Italics" charset="1" panose="00000800000000000000"/>
      <p:regular r:id="rId13"/>
    </p:embeddedFont>
    <p:embeddedFont>
      <p:font typeface="Lumberjack" charset="1" panose="0200050305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Relationship Id="rId4" Target="https://docs.google.com/document/d/1Rm0y5VCDa0qZ2oHP1YYfkZ_YE_7cgosI/ed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440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942340"/>
            <a:ext cx="18288000" cy="12171680"/>
          </a:xfrm>
          <a:custGeom>
            <a:avLst/>
            <a:gdLst/>
            <a:ahLst/>
            <a:cxnLst/>
            <a:rect r="r" b="b" t="t" l="l"/>
            <a:pathLst>
              <a:path h="12171680" w="18288000">
                <a:moveTo>
                  <a:pt x="0" y="0"/>
                </a:moveTo>
                <a:lnTo>
                  <a:pt x="18288000" y="0"/>
                </a:lnTo>
                <a:lnTo>
                  <a:pt x="18288000" y="12171680"/>
                </a:lnTo>
                <a:lnTo>
                  <a:pt x="0" y="1217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4976" y="598955"/>
            <a:ext cx="2488269" cy="859490"/>
          </a:xfrm>
          <a:custGeom>
            <a:avLst/>
            <a:gdLst/>
            <a:ahLst/>
            <a:cxnLst/>
            <a:rect r="r" b="b" t="t" l="l"/>
            <a:pathLst>
              <a:path h="859490" w="2488269">
                <a:moveTo>
                  <a:pt x="0" y="0"/>
                </a:moveTo>
                <a:lnTo>
                  <a:pt x="2488268" y="0"/>
                </a:lnTo>
                <a:lnTo>
                  <a:pt x="2488268" y="859490"/>
                </a:lnTo>
                <a:lnTo>
                  <a:pt x="0" y="85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914207"/>
            <a:ext cx="8274098" cy="3415497"/>
            <a:chOff x="0" y="0"/>
            <a:chExt cx="2179186" cy="8995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79186" cy="899555"/>
            </a:xfrm>
            <a:custGeom>
              <a:avLst/>
              <a:gdLst/>
              <a:ahLst/>
              <a:cxnLst/>
              <a:rect r="r" b="b" t="t" l="l"/>
              <a:pathLst>
                <a:path h="899555" w="2179186">
                  <a:moveTo>
                    <a:pt x="0" y="0"/>
                  </a:moveTo>
                  <a:lnTo>
                    <a:pt x="2179186" y="0"/>
                  </a:lnTo>
                  <a:lnTo>
                    <a:pt x="2179186" y="899555"/>
                  </a:lnTo>
                  <a:lnTo>
                    <a:pt x="0" y="899555"/>
                  </a:lnTo>
                  <a:close/>
                </a:path>
              </a:pathLst>
            </a:custGeom>
            <a:solidFill>
              <a:srgbClr val="7C402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47602" y="3266440"/>
            <a:ext cx="7636294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“Поэзия Востока”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23244" y="0"/>
            <a:ext cx="18703636" cy="10287000"/>
          </a:xfrm>
          <a:custGeom>
            <a:avLst/>
            <a:gdLst/>
            <a:ahLst/>
            <a:cxnLst/>
            <a:rect r="r" b="b" t="t" l="l"/>
            <a:pathLst>
              <a:path h="10287000" w="18703636">
                <a:moveTo>
                  <a:pt x="0" y="0"/>
                </a:moveTo>
                <a:lnTo>
                  <a:pt x="18703637" y="0"/>
                </a:lnTo>
                <a:lnTo>
                  <a:pt x="187036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4976" y="598955"/>
            <a:ext cx="2488269" cy="859490"/>
          </a:xfrm>
          <a:custGeom>
            <a:avLst/>
            <a:gdLst/>
            <a:ahLst/>
            <a:cxnLst/>
            <a:rect r="r" b="b" t="t" l="l"/>
            <a:pathLst>
              <a:path h="859490" w="2488269">
                <a:moveTo>
                  <a:pt x="0" y="0"/>
                </a:moveTo>
                <a:lnTo>
                  <a:pt x="2488268" y="0"/>
                </a:lnTo>
                <a:lnTo>
                  <a:pt x="2488268" y="859490"/>
                </a:lnTo>
                <a:lnTo>
                  <a:pt x="0" y="85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914207"/>
            <a:ext cx="8274098" cy="6344093"/>
            <a:chOff x="0" y="0"/>
            <a:chExt cx="2179186" cy="16708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79186" cy="1670872"/>
            </a:xfrm>
            <a:custGeom>
              <a:avLst/>
              <a:gdLst/>
              <a:ahLst/>
              <a:cxnLst/>
              <a:rect r="r" b="b" t="t" l="l"/>
              <a:pathLst>
                <a:path h="1670872" w="2179186">
                  <a:moveTo>
                    <a:pt x="0" y="0"/>
                  </a:moveTo>
                  <a:lnTo>
                    <a:pt x="2179186" y="0"/>
                  </a:lnTo>
                  <a:lnTo>
                    <a:pt x="2179186" y="1670872"/>
                  </a:lnTo>
                  <a:lnTo>
                    <a:pt x="0" y="1670872"/>
                  </a:lnTo>
                  <a:close/>
                </a:path>
              </a:pathLst>
            </a:custGeom>
            <a:solidFill>
              <a:srgbClr val="000000">
                <a:alpha val="7098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47602" y="3266440"/>
            <a:ext cx="7636294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“Поэзия Востока”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7602" y="6000528"/>
            <a:ext cx="7636294" cy="309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E00000"/>
                </a:solidFill>
                <a:latin typeface="Lumberjack"/>
              </a:rPr>
              <a:t>Время выхода:</a:t>
            </a:r>
            <a:r>
              <a:rPr lang="en-US" sz="4400">
                <a:solidFill>
                  <a:srgbClr val="E10000"/>
                </a:solidFill>
                <a:latin typeface="Lumberjack"/>
              </a:rPr>
              <a:t> </a:t>
            </a:r>
            <a:r>
              <a:rPr lang="en-US" sz="4400">
                <a:solidFill>
                  <a:srgbClr val="FFFFFF"/>
                </a:solidFill>
                <a:latin typeface="Lumberjack"/>
              </a:rPr>
              <a:t>каждая 55я минута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E00000"/>
                </a:solidFill>
                <a:latin typeface="Lumberjack"/>
              </a:rPr>
              <a:t>Количество выходов:</a:t>
            </a:r>
            <a:r>
              <a:rPr lang="en-US" sz="4400">
                <a:solidFill>
                  <a:srgbClr val="000000"/>
                </a:solidFill>
                <a:latin typeface="Lumberjack"/>
              </a:rPr>
              <a:t> </a:t>
            </a:r>
            <a:r>
              <a:rPr lang="en-US" sz="4400">
                <a:solidFill>
                  <a:srgbClr val="FFFFFF"/>
                </a:solidFill>
                <a:latin typeface="Lumberjack"/>
              </a:rPr>
              <a:t>12  раз по будням, 24 раза по выходным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6" t="0" r="-113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9997" y="605601"/>
            <a:ext cx="2718226" cy="852843"/>
          </a:xfrm>
          <a:custGeom>
            <a:avLst/>
            <a:gdLst/>
            <a:ahLst/>
            <a:cxnLst/>
            <a:rect r="r" b="b" t="t" l="l"/>
            <a:pathLst>
              <a:path h="852843" w="2718226">
                <a:moveTo>
                  <a:pt x="0" y="0"/>
                </a:moveTo>
                <a:lnTo>
                  <a:pt x="2718226" y="0"/>
                </a:lnTo>
                <a:lnTo>
                  <a:pt x="2718226" y="852844"/>
                </a:lnTo>
                <a:lnTo>
                  <a:pt x="0" y="852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9110" y="2255413"/>
            <a:ext cx="13911808" cy="7002887"/>
            <a:chOff x="0" y="0"/>
            <a:chExt cx="3664015" cy="18443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64015" cy="1844382"/>
            </a:xfrm>
            <a:custGeom>
              <a:avLst/>
              <a:gdLst/>
              <a:ahLst/>
              <a:cxnLst/>
              <a:rect r="r" b="b" t="t" l="l"/>
              <a:pathLst>
                <a:path h="1844382" w="3664015">
                  <a:moveTo>
                    <a:pt x="0" y="0"/>
                  </a:moveTo>
                  <a:lnTo>
                    <a:pt x="3664015" y="0"/>
                  </a:lnTo>
                  <a:lnTo>
                    <a:pt x="3664015" y="1844382"/>
                  </a:lnTo>
                  <a:lnTo>
                    <a:pt x="0" y="1844382"/>
                  </a:ln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689277" y="2840646"/>
            <a:ext cx="269147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10454" y="4332456"/>
            <a:ext cx="12649120" cy="369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Lumberjack"/>
              </a:rPr>
              <a:t>Великое литературное наследие Востока живет на волнах радио Asia-Plus. В завершении каждого часа (на 55-ой минуте) в эфире звучат поэтические строки восточных авторов, подобно драгоценным камням, мерцающие множеством смыслов.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169528" cy="10287000"/>
            <a:chOff x="0" y="0"/>
            <a:chExt cx="267839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839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8394">
                  <a:moveTo>
                    <a:pt x="0" y="0"/>
                  </a:moveTo>
                  <a:lnTo>
                    <a:pt x="2678394" y="0"/>
                  </a:lnTo>
                  <a:lnTo>
                    <a:pt x="26783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7F7F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34976" y="598955"/>
            <a:ext cx="2488269" cy="859490"/>
          </a:xfrm>
          <a:custGeom>
            <a:avLst/>
            <a:gdLst/>
            <a:ahLst/>
            <a:cxnLst/>
            <a:rect r="r" b="b" t="t" l="l"/>
            <a:pathLst>
              <a:path h="859490" w="2488269">
                <a:moveTo>
                  <a:pt x="0" y="0"/>
                </a:moveTo>
                <a:lnTo>
                  <a:pt x="2488268" y="0"/>
                </a:lnTo>
                <a:lnTo>
                  <a:pt x="2488268" y="859490"/>
                </a:lnTo>
                <a:lnTo>
                  <a:pt x="0" y="85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55899" y="0"/>
            <a:ext cx="10232101" cy="10287000"/>
          </a:xfrm>
          <a:custGeom>
            <a:avLst/>
            <a:gdLst/>
            <a:ahLst/>
            <a:cxnLst/>
            <a:rect r="r" b="b" t="t" l="l"/>
            <a:pathLst>
              <a:path h="10287000" w="10232101">
                <a:moveTo>
                  <a:pt x="0" y="0"/>
                </a:moveTo>
                <a:lnTo>
                  <a:pt x="10232101" y="0"/>
                </a:lnTo>
                <a:lnTo>
                  <a:pt x="102321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6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13549" y="4108270"/>
            <a:ext cx="6275705" cy="2070460"/>
            <a:chOff x="0" y="0"/>
            <a:chExt cx="1652861" cy="5453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52861" cy="545306"/>
            </a:xfrm>
            <a:custGeom>
              <a:avLst/>
              <a:gdLst/>
              <a:ahLst/>
              <a:cxnLst/>
              <a:rect r="r" b="b" t="t" l="l"/>
              <a:pathLst>
                <a:path h="545306" w="1652861">
                  <a:moveTo>
                    <a:pt x="0" y="0"/>
                  </a:moveTo>
                  <a:lnTo>
                    <a:pt x="1652861" y="0"/>
                  </a:lnTo>
                  <a:lnTo>
                    <a:pt x="1652861" y="545306"/>
                  </a:lnTo>
                  <a:lnTo>
                    <a:pt x="0" y="545306"/>
                  </a:lnTo>
                  <a:close/>
                </a:path>
              </a:pathLst>
            </a:custGeom>
            <a:solidFill>
              <a:srgbClr val="7C402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13549" y="4190365"/>
            <a:ext cx="6275705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FFFF"/>
                </a:solidFill>
                <a:latin typeface="Lumberjack"/>
                <a:hlinkClick r:id="rId4" tooltip="https://docs.google.com/document/d/1Rm0y5VCDa0qZ2oHP1YYfkZ_YE_7cgosI/edit"/>
              </a:rPr>
              <a:t>Ссылка на полное описание рубрики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DAFws3EtDS8</dc:identifier>
  <dcterms:modified xsi:type="dcterms:W3CDTF">2011-08-01T06:04:30Z</dcterms:modified>
  <cp:revision>1</cp:revision>
  <dc:title>Добавить подзаголовок</dc:title>
</cp:coreProperties>
</file>