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  <p:sldId id="257" r:id="rId20"/>
    <p:sldId id="258" r:id="rId21"/>
    <p:sldId id="259" r:id="rId2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umberjack" charset="1" panose="02000503050000020004"/>
      <p:regular r:id="rId10"/>
    </p:embeddedFont>
    <p:embeddedFont>
      <p:font typeface="Open Sans" charset="1" panose="020B0606030504020204"/>
      <p:regular r:id="rId11"/>
    </p:embeddedFont>
    <p:embeddedFont>
      <p:font typeface="Open Sans Bold" charset="1" panose="020B0806030504020204"/>
      <p:regular r:id="rId12"/>
    </p:embeddedFont>
    <p:embeddedFont>
      <p:font typeface="Open Sans Italics" charset="1" panose="020B0606030504020204"/>
      <p:regular r:id="rId13"/>
    </p:embeddedFont>
    <p:embeddedFont>
      <p:font typeface="Open Sans Bold Italics" charset="1" panose="020B0806030504020204"/>
      <p:regular r:id="rId14"/>
    </p:embeddedFont>
    <p:embeddedFont>
      <p:font typeface="Open Sans Light" charset="1" panose="020B0306030504020204"/>
      <p:regular r:id="rId15"/>
    </p:embeddedFont>
    <p:embeddedFont>
      <p:font typeface="Open Sans Light Italics" charset="1" panose="020B0306030504020204"/>
      <p:regular r:id="rId16"/>
    </p:embeddedFont>
    <p:embeddedFont>
      <p:font typeface="Open Sans Ultra-Bold" charset="1" panose="00000000000000000000"/>
      <p:regular r:id="rId17"/>
    </p:embeddedFont>
    <p:embeddedFont>
      <p:font typeface="Open Sans Ultra-Bold Italics" charset="1" panose="000000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slides/slide2.xml" Type="http://schemas.openxmlformats.org/officeDocument/2006/relationships/slide"/><Relationship Id="rId21" Target="slides/slide3.xml" Type="http://schemas.openxmlformats.org/officeDocument/2006/relationships/slide"/><Relationship Id="rId22" Target="slides/slide4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4.png" Type="http://schemas.openxmlformats.org/officeDocument/2006/relationships/image"/><Relationship Id="rId4" Target="https://docs.google.com/document/d/10Q1ghNag2xNbKXEbTIRwNS1X3T1xPyWk/edit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714500"/>
            <a:ext cx="18288000" cy="13716000"/>
          </a:xfrm>
          <a:custGeom>
            <a:avLst/>
            <a:gdLst/>
            <a:ahLst/>
            <a:cxnLst/>
            <a:rect r="r" b="b" t="t" l="l"/>
            <a:pathLst>
              <a:path h="13716000" w="18288000">
                <a:moveTo>
                  <a:pt x="0" y="0"/>
                </a:moveTo>
                <a:lnTo>
                  <a:pt x="18288000" y="0"/>
                </a:lnTo>
                <a:lnTo>
                  <a:pt x="18288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916685" y="601592"/>
            <a:ext cx="2722599" cy="854215"/>
          </a:xfrm>
          <a:custGeom>
            <a:avLst/>
            <a:gdLst/>
            <a:ahLst/>
            <a:cxnLst/>
            <a:rect r="r" b="b" t="t" l="l"/>
            <a:pathLst>
              <a:path h="854215" w="2722599">
                <a:moveTo>
                  <a:pt x="0" y="0"/>
                </a:moveTo>
                <a:lnTo>
                  <a:pt x="2722599" y="0"/>
                </a:lnTo>
                <a:lnTo>
                  <a:pt x="2722599" y="854216"/>
                </a:lnTo>
                <a:lnTo>
                  <a:pt x="0" y="8542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632549" y="2722059"/>
            <a:ext cx="13105250" cy="2756703"/>
            <a:chOff x="0" y="0"/>
            <a:chExt cx="3451589" cy="72604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451589" cy="726045"/>
            </a:xfrm>
            <a:custGeom>
              <a:avLst/>
              <a:gdLst/>
              <a:ahLst/>
              <a:cxnLst/>
              <a:rect r="r" b="b" t="t" l="l"/>
              <a:pathLst>
                <a:path h="726045" w="3451589">
                  <a:moveTo>
                    <a:pt x="0" y="0"/>
                  </a:moveTo>
                  <a:lnTo>
                    <a:pt x="3451589" y="0"/>
                  </a:lnTo>
                  <a:lnTo>
                    <a:pt x="3451589" y="726045"/>
                  </a:lnTo>
                  <a:lnTo>
                    <a:pt x="0" y="726045"/>
                  </a:lnTo>
                  <a:close/>
                </a:path>
              </a:pathLst>
            </a:custGeom>
            <a:solidFill>
              <a:srgbClr val="000000">
                <a:alpha val="80000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4422378" y="3142593"/>
            <a:ext cx="9443244" cy="1811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Lumberjack"/>
              </a:rPr>
              <a:t>Радио Asia+ представляет рубрику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Lumberjack"/>
              </a:rPr>
              <a:t>“Мир в Цифрах”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714500"/>
            <a:ext cx="18288000" cy="13716000"/>
          </a:xfrm>
          <a:custGeom>
            <a:avLst/>
            <a:gdLst/>
            <a:ahLst/>
            <a:cxnLst/>
            <a:rect r="r" b="b" t="t" l="l"/>
            <a:pathLst>
              <a:path h="13716000" w="18288000">
                <a:moveTo>
                  <a:pt x="0" y="0"/>
                </a:moveTo>
                <a:lnTo>
                  <a:pt x="18288000" y="0"/>
                </a:lnTo>
                <a:lnTo>
                  <a:pt x="18288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916685" y="601592"/>
            <a:ext cx="2722599" cy="854215"/>
          </a:xfrm>
          <a:custGeom>
            <a:avLst/>
            <a:gdLst/>
            <a:ahLst/>
            <a:cxnLst/>
            <a:rect r="r" b="b" t="t" l="l"/>
            <a:pathLst>
              <a:path h="854215" w="2722599">
                <a:moveTo>
                  <a:pt x="0" y="0"/>
                </a:moveTo>
                <a:lnTo>
                  <a:pt x="2722599" y="0"/>
                </a:lnTo>
                <a:lnTo>
                  <a:pt x="2722599" y="854216"/>
                </a:lnTo>
                <a:lnTo>
                  <a:pt x="0" y="8542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632549" y="2722059"/>
            <a:ext cx="13105250" cy="6536241"/>
            <a:chOff x="0" y="0"/>
            <a:chExt cx="3451589" cy="17214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451589" cy="1721479"/>
            </a:xfrm>
            <a:custGeom>
              <a:avLst/>
              <a:gdLst/>
              <a:ahLst/>
              <a:cxnLst/>
              <a:rect r="r" b="b" t="t" l="l"/>
              <a:pathLst>
                <a:path h="1721479" w="3451589">
                  <a:moveTo>
                    <a:pt x="0" y="0"/>
                  </a:moveTo>
                  <a:lnTo>
                    <a:pt x="3451589" y="0"/>
                  </a:lnTo>
                  <a:lnTo>
                    <a:pt x="3451589" y="1721479"/>
                  </a:lnTo>
                  <a:lnTo>
                    <a:pt x="0" y="1721479"/>
                  </a:lnTo>
                  <a:close/>
                </a:path>
              </a:pathLst>
            </a:custGeom>
            <a:solidFill>
              <a:srgbClr val="000000">
                <a:alpha val="80000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4422378" y="3142593"/>
            <a:ext cx="9443244" cy="1811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Lumberjack"/>
              </a:rPr>
              <a:t>Радио Asia+ представляет рубрику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Lumberjack"/>
              </a:rPr>
              <a:t>“Мир в Цифрах”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907047" y="5894929"/>
            <a:ext cx="13160378" cy="2734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FFDE59"/>
                </a:solidFill>
                <a:latin typeface="Lumberjack"/>
              </a:rPr>
              <a:t>Время выхода:</a:t>
            </a:r>
            <a:r>
              <a:rPr lang="en-US" sz="5199">
                <a:solidFill>
                  <a:srgbClr val="FFFFFF"/>
                </a:solidFill>
                <a:latin typeface="Lumberjack"/>
              </a:rPr>
              <a:t> каждая  32я минута</a:t>
            </a:r>
          </a:p>
          <a:p>
            <a:pPr>
              <a:lnSpc>
                <a:spcPts val="7279"/>
              </a:lnSpc>
            </a:pPr>
            <a:r>
              <a:rPr lang="en-US" sz="5199">
                <a:solidFill>
                  <a:srgbClr val="FFDE59"/>
                </a:solidFill>
                <a:latin typeface="Lumberjack"/>
              </a:rPr>
              <a:t>Количество выходов:</a:t>
            </a:r>
            <a:r>
              <a:rPr lang="en-US" sz="5199">
                <a:solidFill>
                  <a:srgbClr val="FFFFFF"/>
                </a:solidFill>
                <a:latin typeface="Lumberjack"/>
              </a:rPr>
              <a:t> 12 раз по будням, 24 раза по выходным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4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737" t="-18368" r="0" b="-1836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143904" y="601592"/>
            <a:ext cx="2495381" cy="861946"/>
          </a:xfrm>
          <a:custGeom>
            <a:avLst/>
            <a:gdLst/>
            <a:ahLst/>
            <a:cxnLst/>
            <a:rect r="r" b="b" t="t" l="l"/>
            <a:pathLst>
              <a:path h="861946" w="2495381">
                <a:moveTo>
                  <a:pt x="0" y="0"/>
                </a:moveTo>
                <a:lnTo>
                  <a:pt x="2495380" y="0"/>
                </a:lnTo>
                <a:lnTo>
                  <a:pt x="2495380" y="861946"/>
                </a:lnTo>
                <a:lnTo>
                  <a:pt x="0" y="8619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1724406"/>
            <a:ext cx="16230600" cy="6838188"/>
            <a:chOff x="0" y="0"/>
            <a:chExt cx="4274726" cy="180100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4726" cy="1801004"/>
            </a:xfrm>
            <a:custGeom>
              <a:avLst/>
              <a:gdLst/>
              <a:ahLst/>
              <a:cxnLst/>
              <a:rect r="r" b="b" t="t" l="l"/>
              <a:pathLst>
                <a:path h="1801004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801004"/>
                  </a:lnTo>
                  <a:lnTo>
                    <a:pt x="0" y="1801004"/>
                  </a:lnTo>
                  <a:close/>
                </a:path>
              </a:pathLst>
            </a:custGeom>
            <a:solidFill>
              <a:srgbClr val="000000">
                <a:alpha val="80000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7798263" y="1886331"/>
            <a:ext cx="2691474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DE59"/>
                </a:solidFill>
                <a:latin typeface="Lumberjack"/>
              </a:rPr>
              <a:t>Описание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091397" y="2982891"/>
            <a:ext cx="14105206" cy="478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300"/>
              </a:lnSpc>
            </a:pPr>
            <a:r>
              <a:rPr lang="en-US" sz="4500">
                <a:solidFill>
                  <a:srgbClr val="FFFFFF"/>
                </a:solidFill>
                <a:latin typeface="Lumberjack"/>
              </a:rPr>
              <a:t>Это рубрика, в которой главная роль отведена цифре, раскрыв которую, слушатель в первую очередь, удивится, а главное, будет иметь представление о всём многообразии окружающей его действительности. Цифры, меняющие сознание. Цифры, открывающие правду. Цифры, на которые страшно смотреть и которым можно верить.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4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81573"/>
            <a:ext cx="18288000" cy="10850146"/>
          </a:xfrm>
          <a:custGeom>
            <a:avLst/>
            <a:gdLst/>
            <a:ahLst/>
            <a:cxnLst/>
            <a:rect r="r" b="b" t="t" l="l"/>
            <a:pathLst>
              <a:path h="10850146" w="18288000">
                <a:moveTo>
                  <a:pt x="0" y="0"/>
                </a:moveTo>
                <a:lnTo>
                  <a:pt x="18288000" y="0"/>
                </a:lnTo>
                <a:lnTo>
                  <a:pt x="18288000" y="10850146"/>
                </a:lnTo>
                <a:lnTo>
                  <a:pt x="0" y="108501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143904" y="601592"/>
            <a:ext cx="2495381" cy="861946"/>
          </a:xfrm>
          <a:custGeom>
            <a:avLst/>
            <a:gdLst/>
            <a:ahLst/>
            <a:cxnLst/>
            <a:rect r="r" b="b" t="t" l="l"/>
            <a:pathLst>
              <a:path h="861946" w="2495381">
                <a:moveTo>
                  <a:pt x="0" y="0"/>
                </a:moveTo>
                <a:lnTo>
                  <a:pt x="2495380" y="0"/>
                </a:lnTo>
                <a:lnTo>
                  <a:pt x="2495380" y="861946"/>
                </a:lnTo>
                <a:lnTo>
                  <a:pt x="0" y="8619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591375" y="3765148"/>
            <a:ext cx="13105250" cy="2756703"/>
            <a:chOff x="0" y="0"/>
            <a:chExt cx="3451589" cy="72604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451589" cy="726045"/>
            </a:xfrm>
            <a:custGeom>
              <a:avLst/>
              <a:gdLst/>
              <a:ahLst/>
              <a:cxnLst/>
              <a:rect r="r" b="b" t="t" l="l"/>
              <a:pathLst>
                <a:path h="726045" w="3451589">
                  <a:moveTo>
                    <a:pt x="0" y="0"/>
                  </a:moveTo>
                  <a:lnTo>
                    <a:pt x="3451589" y="0"/>
                  </a:lnTo>
                  <a:lnTo>
                    <a:pt x="3451589" y="726045"/>
                  </a:lnTo>
                  <a:lnTo>
                    <a:pt x="0" y="726045"/>
                  </a:lnTo>
                  <a:close/>
                </a:path>
              </a:pathLst>
            </a:custGeom>
            <a:solidFill>
              <a:srgbClr val="000000">
                <a:alpha val="80000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4135503" y="4652327"/>
            <a:ext cx="10016993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u="sng">
                <a:solidFill>
                  <a:srgbClr val="FFFFFF"/>
                </a:solidFill>
                <a:latin typeface="Lumberjack"/>
                <a:hlinkClick r:id="rId4" tooltip="https://docs.google.com/document/d/10Q1ghNag2xNbKXEbTIRwNS1X3T1xPyWk/edit"/>
              </a:rPr>
              <a:t>Ссылка на полное описание рубрики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DAFws3EtDS8</dc:identifier>
  <dcterms:modified xsi:type="dcterms:W3CDTF">2011-08-01T06:04:30Z</dcterms:modified>
  <cp:revision>1</cp:revision>
  <dc:title>Добавить подзаголовок</dc:title>
</cp:coreProperties>
</file>