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6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1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2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4F60-7D75-4025-A44F-9E5CC84166A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8FB0-D457-4C8C-85C1-C6AB40BD1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document/d/1Tlt1o2c-q8dvuTtyN28Y04cN1COcXAAs/edit?rtpof=true&amp;sd=tru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7477-9F66-4800-9595-8A5E1CDB3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9B75-65B6-4C5B-A7FE-79F436CB1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CF131-DD9A-4C7F-8553-6BB4585A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8" y="179109"/>
            <a:ext cx="2192947" cy="757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B15F6-6055-418D-BBC9-55C9CE40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42" y="2095384"/>
            <a:ext cx="8489416" cy="26672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CBC01E-3BF1-4380-8A1B-E4B421E1C168}"/>
              </a:ext>
            </a:extLst>
          </p:cNvPr>
          <p:cNvSpPr/>
          <p:nvPr/>
        </p:nvSpPr>
        <p:spPr>
          <a:xfrm>
            <a:off x="8656068" y="3906266"/>
            <a:ext cx="1592584" cy="788282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3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DABE-1127-4E07-A8C5-EF6220D4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прайм-тайм, самое </a:t>
            </a:r>
            <a:r>
              <a:rPr lang="ru-RU" sz="19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прослушиваемое </a:t>
            </a:r>
            <a:r>
              <a:rPr lang="ru-RU" sz="1900" b="0" i="0" u="none" strike="noStrike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время с самой большой аудиторией! Полезные советы, жизненные истории, курьезные новости, увлекательные игры, призы, обсуждение актуальных тем и бодрящая музыка. </a:t>
            </a:r>
            <a:endParaRPr lang="en-US" sz="1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8122FD-33B2-4C24-A482-04CAD8F95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54" y="937055"/>
            <a:ext cx="5248275" cy="524827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1770E7F-6A1C-40EA-8071-3BF4D2016268}"/>
              </a:ext>
            </a:extLst>
          </p:cNvPr>
          <p:cNvSpPr txBox="1">
            <a:spLocks/>
          </p:cNvSpPr>
          <p:nvPr/>
        </p:nvSpPr>
        <p:spPr>
          <a:xfrm>
            <a:off x="888631" y="758366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Описание</a:t>
            </a: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22132-58B6-4E97-916D-53C055E3E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8" y="179109"/>
            <a:ext cx="2192947" cy="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B25B-5C5E-4F39-B9F6-D61DBE76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Камбэк шоу. Веселое шоу для </a:t>
            </a:r>
            <a:r>
              <a:rPr lang="ru-RU" sz="3600" b="1" i="1" u="none" strike="noStrike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серьезных</a:t>
            </a:r>
            <a:r>
              <a:rPr lang="ru-RU" sz="3600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людей.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CC2966-F7C0-455D-AEA8-B6D32D76A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19095"/>
            <a:ext cx="6035675" cy="5021346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1743B1A-3FEC-470F-AC6B-D1F7DAECB60C}"/>
              </a:ext>
            </a:extLst>
          </p:cNvPr>
          <p:cNvSpPr txBox="1">
            <a:spLocks/>
          </p:cNvSpPr>
          <p:nvPr/>
        </p:nvSpPr>
        <p:spPr>
          <a:xfrm>
            <a:off x="888631" y="2349925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1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1C6BD8-6B71-49AB-8D71-740F15E52ABB}"/>
              </a:ext>
            </a:extLst>
          </p:cNvPr>
          <p:cNvSpPr txBox="1">
            <a:spLocks/>
          </p:cNvSpPr>
          <p:nvPr/>
        </p:nvSpPr>
        <p:spPr>
          <a:xfrm>
            <a:off x="888631" y="758366"/>
            <a:ext cx="3498979" cy="2456442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Слоган шоу</a:t>
            </a:r>
            <a:endParaRPr lang="en-US" sz="3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46EEC-468E-44D7-8F57-67AF6785A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8" y="179109"/>
            <a:ext cx="2192947" cy="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7477-9F66-4800-9595-8A5E1CDB3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9B75-65B6-4C5B-A7FE-79F436CB1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CF131-DD9A-4C7F-8553-6BB4585AD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8" y="179109"/>
            <a:ext cx="2192947" cy="757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B15F6-6055-418D-BBC9-55C9CE407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42" y="2095384"/>
            <a:ext cx="8489416" cy="2674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CBC01E-3BF1-4380-8A1B-E4B421E1C168}"/>
              </a:ext>
            </a:extLst>
          </p:cNvPr>
          <p:cNvSpPr/>
          <p:nvPr/>
        </p:nvSpPr>
        <p:spPr>
          <a:xfrm>
            <a:off x="8656068" y="3906266"/>
            <a:ext cx="1592584" cy="788282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18A054FE-568F-4F33-B1EA-2CB7E1682D2B}"/>
              </a:ext>
            </a:extLst>
          </p:cNvPr>
          <p:cNvSpPr/>
          <p:nvPr/>
        </p:nvSpPr>
        <p:spPr>
          <a:xfrm>
            <a:off x="2089558" y="5651339"/>
            <a:ext cx="8012784" cy="634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58CE22-F03F-487E-ADFB-EEA970EBA56A}"/>
              </a:ext>
            </a:extLst>
          </p:cNvPr>
          <p:cNvSpPr txBox="1">
            <a:spLocks/>
          </p:cNvSpPr>
          <p:nvPr/>
        </p:nvSpPr>
        <p:spPr>
          <a:xfrm>
            <a:off x="4346460" y="3771187"/>
            <a:ext cx="3498979" cy="2456442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solidFill>
                  <a:schemeClr val="bg1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полное описание рубрики</a:t>
            </a:r>
            <a:endParaRPr lang="en-US" sz="1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309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1232</TotalTime>
  <Words>48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Bookman Old Style</vt:lpstr>
      <vt:lpstr>Calibri</vt:lpstr>
      <vt:lpstr>Calibri Light</vt:lpstr>
      <vt:lpstr>Rockwell</vt:lpstr>
      <vt:lpstr>Wingdings</vt:lpstr>
      <vt:lpstr>Atlas</vt:lpstr>
      <vt:lpstr>PowerPoint Presentation</vt:lpstr>
      <vt:lpstr>прайм-тайм, самое прослушиваемое время с самой большой аудиторией! Полезные советы, жизненные истории, курьезные новости, увлекательные игры, призы, обсуждение актуальных тем и бодрящая музыка. </vt:lpstr>
      <vt:lpstr>Камбэк шоу. Веселое шоу для серьезных людей.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Jamol Nuritdinov</dc:creator>
  <cp:lastModifiedBy>Jamol Nuritdinov</cp:lastModifiedBy>
  <cp:revision>6</cp:revision>
  <dcterms:created xsi:type="dcterms:W3CDTF">2023-10-05T09:06:30Z</dcterms:created>
  <dcterms:modified xsi:type="dcterms:W3CDTF">2023-10-08T18:46:39Z</dcterms:modified>
</cp:coreProperties>
</file>