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7"/>
    <p:sldId id="257" r:id="rId38"/>
    <p:sldId id="258" r:id="rId39"/>
    <p:sldId id="259" r:id="rId4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umberjack" charset="1" panose="02000503050000020004"/>
      <p:regular r:id="rId10"/>
    </p:embeddedFont>
    <p:embeddedFont>
      <p:font typeface="Open Sans" charset="1" panose="020B0606030504020204"/>
      <p:regular r:id="rId11"/>
    </p:embeddedFont>
    <p:embeddedFont>
      <p:font typeface="Open Sans Bold" charset="1" panose="020B0806030504020204"/>
      <p:regular r:id="rId12"/>
    </p:embeddedFont>
    <p:embeddedFont>
      <p:font typeface="Open Sans Italics" charset="1" panose="020B0606030504020204"/>
      <p:regular r:id="rId13"/>
    </p:embeddedFont>
    <p:embeddedFont>
      <p:font typeface="Open Sans Bold Italics" charset="1" panose="020B0806030504020204"/>
      <p:regular r:id="rId14"/>
    </p:embeddedFont>
    <p:embeddedFont>
      <p:font typeface="Open Sans Light" charset="1" panose="020B0306030504020204"/>
      <p:regular r:id="rId15"/>
    </p:embeddedFont>
    <p:embeddedFont>
      <p:font typeface="Open Sans Light Italics" charset="1" panose="020B0306030504020204"/>
      <p:regular r:id="rId16"/>
    </p:embeddedFont>
    <p:embeddedFont>
      <p:font typeface="Open Sans Ultra-Bold" charset="1" panose="00000000000000000000"/>
      <p:regular r:id="rId17"/>
    </p:embeddedFont>
    <p:embeddedFont>
      <p:font typeface="Open Sans Ultra-Bold Italics" charset="1" panose="00000000000000000000"/>
      <p:regular r:id="rId18"/>
    </p:embeddedFont>
    <p:embeddedFont>
      <p:font typeface="Montserrat" charset="1" panose="00000500000000000000"/>
      <p:regular r:id="rId19"/>
    </p:embeddedFont>
    <p:embeddedFont>
      <p:font typeface="Montserrat Bold" charset="1" panose="00000800000000000000"/>
      <p:regular r:id="rId20"/>
    </p:embeddedFont>
    <p:embeddedFont>
      <p:font typeface="Montserrat Italics" charset="1" panose="00000500000000000000"/>
      <p:regular r:id="rId21"/>
    </p:embeddedFont>
    <p:embeddedFont>
      <p:font typeface="Montserrat Bold Italics" charset="1" panose="00000800000000000000"/>
      <p:regular r:id="rId22"/>
    </p:embeddedFont>
    <p:embeddedFont>
      <p:font typeface="Montserrat Thin" charset="1" panose="00000300000000000000"/>
      <p:regular r:id="rId23"/>
    </p:embeddedFont>
    <p:embeddedFont>
      <p:font typeface="Montserrat Thin Italics" charset="1" panose="00000300000000000000"/>
      <p:regular r:id="rId24"/>
    </p:embeddedFont>
    <p:embeddedFont>
      <p:font typeface="Montserrat Extra-Light" charset="1" panose="00000300000000000000"/>
      <p:regular r:id="rId25"/>
    </p:embeddedFont>
    <p:embeddedFont>
      <p:font typeface="Montserrat Extra-Light Italics" charset="1" panose="00000300000000000000"/>
      <p:regular r:id="rId26"/>
    </p:embeddedFont>
    <p:embeddedFont>
      <p:font typeface="Montserrat Light" charset="1" panose="00000400000000000000"/>
      <p:regular r:id="rId27"/>
    </p:embeddedFont>
    <p:embeddedFont>
      <p:font typeface="Montserrat Light Italics" charset="1" panose="00000400000000000000"/>
      <p:regular r:id="rId28"/>
    </p:embeddedFont>
    <p:embeddedFont>
      <p:font typeface="Montserrat Medium" charset="1" panose="00000600000000000000"/>
      <p:regular r:id="rId29"/>
    </p:embeddedFont>
    <p:embeddedFont>
      <p:font typeface="Montserrat Medium Italics" charset="1" panose="00000600000000000000"/>
      <p:regular r:id="rId30"/>
    </p:embeddedFont>
    <p:embeddedFont>
      <p:font typeface="Montserrat Semi-Bold" charset="1" panose="00000700000000000000"/>
      <p:regular r:id="rId31"/>
    </p:embeddedFont>
    <p:embeddedFont>
      <p:font typeface="Montserrat Semi-Bold Italics" charset="1" panose="00000700000000000000"/>
      <p:regular r:id="rId32"/>
    </p:embeddedFont>
    <p:embeddedFont>
      <p:font typeface="Montserrat Ultra-Bold" charset="1" panose="00000900000000000000"/>
      <p:regular r:id="rId33"/>
    </p:embeddedFont>
    <p:embeddedFont>
      <p:font typeface="Montserrat Ultra-Bold Italics" charset="1" panose="00000900000000000000"/>
      <p:regular r:id="rId34"/>
    </p:embeddedFont>
    <p:embeddedFont>
      <p:font typeface="Montserrat Heavy" charset="1" panose="00000A00000000000000"/>
      <p:regular r:id="rId35"/>
    </p:embeddedFont>
    <p:embeddedFont>
      <p:font typeface="Montserrat Heavy Italics" charset="1" panose="00000A0000000000000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slides/slide1.xml" Type="http://schemas.openxmlformats.org/officeDocument/2006/relationships/slide"/><Relationship Id="rId38" Target="slides/slide2.xml" Type="http://schemas.openxmlformats.org/officeDocument/2006/relationships/slide"/><Relationship Id="rId39" Target="slides/slide3.xml" Type="http://schemas.openxmlformats.org/officeDocument/2006/relationships/slide"/><Relationship Id="rId4" Target="theme/theme1.xml" Type="http://schemas.openxmlformats.org/officeDocument/2006/relationships/theme"/><Relationship Id="rId40" Target="slides/slide4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jpeg" Type="http://schemas.openxmlformats.org/officeDocument/2006/relationships/image"/><Relationship Id="rId4" Target="https://docs.google.com/document/d/1om6-9H84QmzVyYCnbwusIwmmDjaf9OMx/edit" TargetMode="External" Type="http://schemas.openxmlformats.org/officeDocument/2006/relationships/hyperlink"/><Relationship Id="rId5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-198099"/>
            <a:ext cx="3086100" cy="10745909"/>
            <a:chOff x="0" y="0"/>
            <a:chExt cx="812800" cy="283019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2830198"/>
            </a:xfrm>
            <a:custGeom>
              <a:avLst/>
              <a:gdLst/>
              <a:ahLst/>
              <a:cxnLst/>
              <a:rect r="r" b="b" t="t" l="l"/>
              <a:pathLst>
                <a:path h="283019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830198"/>
                  </a:lnTo>
                  <a:lnTo>
                    <a:pt x="0" y="283019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28682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050095" y="-44238"/>
            <a:ext cx="11237905" cy="10592048"/>
          </a:xfrm>
          <a:custGeom>
            <a:avLst/>
            <a:gdLst/>
            <a:ahLst/>
            <a:cxnLst/>
            <a:rect r="r" b="b" t="t" l="l"/>
            <a:pathLst>
              <a:path h="10592048" w="11237905">
                <a:moveTo>
                  <a:pt x="0" y="0"/>
                </a:moveTo>
                <a:lnTo>
                  <a:pt x="11237905" y="0"/>
                </a:lnTo>
                <a:lnTo>
                  <a:pt x="11237905" y="10592048"/>
                </a:lnTo>
                <a:lnTo>
                  <a:pt x="0" y="105920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170" t="-10666" r="-42111" b="-14833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4743712" y="227151"/>
            <a:ext cx="3544288" cy="1589235"/>
            <a:chOff x="0" y="0"/>
            <a:chExt cx="933475" cy="41856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33475" cy="418564"/>
            </a:xfrm>
            <a:custGeom>
              <a:avLst/>
              <a:gdLst/>
              <a:ahLst/>
              <a:cxnLst/>
              <a:rect r="r" b="b" t="t" l="l"/>
              <a:pathLst>
                <a:path h="418564" w="933475">
                  <a:moveTo>
                    <a:pt x="0" y="0"/>
                  </a:moveTo>
                  <a:lnTo>
                    <a:pt x="933475" y="0"/>
                  </a:lnTo>
                  <a:lnTo>
                    <a:pt x="933475" y="418564"/>
                  </a:lnTo>
                  <a:lnTo>
                    <a:pt x="0" y="418564"/>
                  </a:lnTo>
                  <a:close/>
                </a:path>
              </a:pathLst>
            </a:custGeom>
            <a:solidFill>
              <a:srgbClr val="622A2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933475" cy="4566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5154876" y="601693"/>
            <a:ext cx="2721959" cy="854015"/>
          </a:xfrm>
          <a:custGeom>
            <a:avLst/>
            <a:gdLst/>
            <a:ahLst/>
            <a:cxnLst/>
            <a:rect r="r" b="b" t="t" l="l"/>
            <a:pathLst>
              <a:path h="854015" w="2721959">
                <a:moveTo>
                  <a:pt x="0" y="0"/>
                </a:moveTo>
                <a:lnTo>
                  <a:pt x="2721960" y="0"/>
                </a:lnTo>
                <a:lnTo>
                  <a:pt x="2721960" y="854014"/>
                </a:lnTo>
                <a:lnTo>
                  <a:pt x="0" y="8540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8700" y="1998637"/>
            <a:ext cx="9035480" cy="1730030"/>
            <a:chOff x="0" y="0"/>
            <a:chExt cx="2379715" cy="45564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379715" cy="455646"/>
            </a:xfrm>
            <a:custGeom>
              <a:avLst/>
              <a:gdLst/>
              <a:ahLst/>
              <a:cxnLst/>
              <a:rect r="r" b="b" t="t" l="l"/>
              <a:pathLst>
                <a:path h="455646" w="2379715">
                  <a:moveTo>
                    <a:pt x="0" y="0"/>
                  </a:moveTo>
                  <a:lnTo>
                    <a:pt x="2379715" y="0"/>
                  </a:lnTo>
                  <a:lnTo>
                    <a:pt x="2379715" y="455646"/>
                  </a:lnTo>
                  <a:lnTo>
                    <a:pt x="0" y="455646"/>
                  </a:lnTo>
                  <a:close/>
                </a:path>
              </a:pathLst>
            </a:custGeom>
            <a:solidFill>
              <a:srgbClr val="622A22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379715" cy="4937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1253674" y="2377387"/>
            <a:ext cx="8585532" cy="1351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5200">
                <a:solidFill>
                  <a:srgbClr val="FFFFFF"/>
                </a:solidFill>
                <a:latin typeface="Lumberjack"/>
              </a:rPr>
              <a:t>РАДИО ASIA+ ПРЕДСТАВЛЯЕТ РУБРИКУ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028700" y="4207187"/>
            <a:ext cx="9035480" cy="2621030"/>
            <a:chOff x="0" y="0"/>
            <a:chExt cx="2379715" cy="69031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379715" cy="690313"/>
            </a:xfrm>
            <a:custGeom>
              <a:avLst/>
              <a:gdLst/>
              <a:ahLst/>
              <a:cxnLst/>
              <a:rect r="r" b="b" t="t" l="l"/>
              <a:pathLst>
                <a:path h="690313" w="2379715">
                  <a:moveTo>
                    <a:pt x="0" y="0"/>
                  </a:moveTo>
                  <a:lnTo>
                    <a:pt x="2379715" y="0"/>
                  </a:lnTo>
                  <a:lnTo>
                    <a:pt x="2379715" y="690313"/>
                  </a:lnTo>
                  <a:lnTo>
                    <a:pt x="0" y="690313"/>
                  </a:lnTo>
                  <a:close/>
                </a:path>
              </a:pathLst>
            </a:custGeom>
            <a:solidFill>
              <a:srgbClr val="622A22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379715" cy="7284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253674" y="4515675"/>
            <a:ext cx="8585532" cy="2165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8399">
                <a:solidFill>
                  <a:srgbClr val="FFFFFF"/>
                </a:solidFill>
                <a:latin typeface="Lumberjack"/>
              </a:rPr>
              <a:t>“О СПОРТЕ ЗА МИНУТУ!”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02073" y="-165082"/>
            <a:ext cx="7057227" cy="9423382"/>
            <a:chOff x="0" y="0"/>
            <a:chExt cx="9409636" cy="12564509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4603" t="0" r="20505" b="0"/>
            <a:stretch>
              <a:fillRect/>
            </a:stretch>
          </p:blipFill>
          <p:spPr>
            <a:xfrm flipH="false" flipV="false">
              <a:off x="0" y="0"/>
              <a:ext cx="9409636" cy="12564509"/>
            </a:xfrm>
            <a:prstGeom prst="rect">
              <a:avLst/>
            </a:prstGeom>
          </p:spPr>
        </p:pic>
      </p:grpSp>
      <p:grpSp>
        <p:nvGrpSpPr>
          <p:cNvPr name="Group 4" id="4"/>
          <p:cNvGrpSpPr/>
          <p:nvPr/>
        </p:nvGrpSpPr>
        <p:grpSpPr>
          <a:xfrm rot="0">
            <a:off x="1730635" y="-229454"/>
            <a:ext cx="3086100" cy="10745909"/>
            <a:chOff x="0" y="0"/>
            <a:chExt cx="812800" cy="283019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2830198"/>
            </a:xfrm>
            <a:custGeom>
              <a:avLst/>
              <a:gdLst/>
              <a:ahLst/>
              <a:cxnLst/>
              <a:rect r="r" b="b" t="t" l="l"/>
              <a:pathLst>
                <a:path h="2830198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830198"/>
                  </a:lnTo>
                  <a:lnTo>
                    <a:pt x="0" y="283019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812800" cy="28682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-165082" y="2762062"/>
            <a:ext cx="9764573" cy="6496238"/>
            <a:chOff x="0" y="0"/>
            <a:chExt cx="13019431" cy="8661651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3"/>
            <a:srcRect l="5188" t="0" r="5188" b="0"/>
            <a:stretch>
              <a:fillRect/>
            </a:stretch>
          </p:blipFill>
          <p:spPr>
            <a:xfrm flipH="false" flipV="false">
              <a:off x="0" y="0"/>
              <a:ext cx="13019431" cy="8661651"/>
            </a:xfrm>
            <a:prstGeom prst="rect">
              <a:avLst/>
            </a:prstGeom>
          </p:spPr>
        </p:pic>
      </p:grpSp>
      <p:grpSp>
        <p:nvGrpSpPr>
          <p:cNvPr name="Group 9" id="9"/>
          <p:cNvGrpSpPr/>
          <p:nvPr/>
        </p:nvGrpSpPr>
        <p:grpSpPr>
          <a:xfrm rot="0">
            <a:off x="4439628" y="3452117"/>
            <a:ext cx="9408744" cy="3382766"/>
            <a:chOff x="0" y="0"/>
            <a:chExt cx="2478023" cy="89093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478023" cy="890934"/>
            </a:xfrm>
            <a:custGeom>
              <a:avLst/>
              <a:gdLst/>
              <a:ahLst/>
              <a:cxnLst/>
              <a:rect r="r" b="b" t="t" l="l"/>
              <a:pathLst>
                <a:path h="890934" w="2478023">
                  <a:moveTo>
                    <a:pt x="0" y="0"/>
                  </a:moveTo>
                  <a:lnTo>
                    <a:pt x="2478023" y="0"/>
                  </a:lnTo>
                  <a:lnTo>
                    <a:pt x="2478023" y="890934"/>
                  </a:lnTo>
                  <a:lnTo>
                    <a:pt x="0" y="890934"/>
                  </a:lnTo>
                  <a:close/>
                </a:path>
              </a:pathLst>
            </a:custGeom>
            <a:solidFill>
              <a:srgbClr val="622A22">
                <a:alpha val="93725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478023" cy="9290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4705544" y="3728403"/>
            <a:ext cx="8876911" cy="2734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Lumberjack"/>
              </a:rPr>
              <a:t>Время выхода: по согласованию</a:t>
            </a:r>
          </a:p>
          <a:p>
            <a:pPr>
              <a:lnSpc>
                <a:spcPts val="7280"/>
              </a:lnSpc>
            </a:pPr>
            <a:r>
              <a:rPr lang="en-US" sz="5200">
                <a:solidFill>
                  <a:srgbClr val="FFFFFF"/>
                </a:solidFill>
                <a:latin typeface="Lumberjack"/>
              </a:rPr>
              <a:t>Количество выходов: 19 раз в день, по будням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14743712" y="227151"/>
            <a:ext cx="3544288" cy="1589235"/>
            <a:chOff x="0" y="0"/>
            <a:chExt cx="933475" cy="41856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33475" cy="418564"/>
            </a:xfrm>
            <a:custGeom>
              <a:avLst/>
              <a:gdLst/>
              <a:ahLst/>
              <a:cxnLst/>
              <a:rect r="r" b="b" t="t" l="l"/>
              <a:pathLst>
                <a:path h="418564" w="933475">
                  <a:moveTo>
                    <a:pt x="0" y="0"/>
                  </a:moveTo>
                  <a:lnTo>
                    <a:pt x="933475" y="0"/>
                  </a:lnTo>
                  <a:lnTo>
                    <a:pt x="933475" y="418564"/>
                  </a:lnTo>
                  <a:lnTo>
                    <a:pt x="0" y="418564"/>
                  </a:lnTo>
                  <a:close/>
                </a:path>
              </a:pathLst>
            </a:custGeom>
            <a:solidFill>
              <a:srgbClr val="622A22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933475" cy="4566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15154876" y="601693"/>
            <a:ext cx="2721959" cy="854015"/>
          </a:xfrm>
          <a:custGeom>
            <a:avLst/>
            <a:gdLst/>
            <a:ahLst/>
            <a:cxnLst/>
            <a:rect r="r" b="b" t="t" l="l"/>
            <a:pathLst>
              <a:path h="854015" w="2721959">
                <a:moveTo>
                  <a:pt x="0" y="0"/>
                </a:moveTo>
                <a:lnTo>
                  <a:pt x="2721960" y="0"/>
                </a:lnTo>
                <a:lnTo>
                  <a:pt x="2721960" y="854014"/>
                </a:lnTo>
                <a:lnTo>
                  <a:pt x="0" y="8540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997175" y="-165252"/>
            <a:ext cx="11614675" cy="10452252"/>
            <a:chOff x="0" y="0"/>
            <a:chExt cx="15486233" cy="13936336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11998" t="0" r="27635" b="0"/>
            <a:stretch>
              <a:fillRect/>
            </a:stretch>
          </p:blipFill>
          <p:spPr>
            <a:xfrm flipH="false" flipV="false">
              <a:off x="0" y="0"/>
              <a:ext cx="15486233" cy="13936336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10394164" y="1104900"/>
            <a:ext cx="6043472" cy="129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000">
                <a:solidFill>
                  <a:srgbClr val="622A22"/>
                </a:solidFill>
                <a:latin typeface="Lumberjack"/>
              </a:rPr>
              <a:t>ОПИСАНИЕ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786799" y="2940049"/>
            <a:ext cx="9258201" cy="6318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622A22"/>
                </a:solidFill>
                <a:latin typeface="Lumberjack"/>
              </a:rPr>
              <a:t>О спорте можно говорить или много или… очень много. Но ведущие АП умеют найти самую интересную информацию и скомпрессировать ее ровно в 60 секунд. Любопытные факты, курьезные и удивительные моменты с мировых чемпионатов, важные спортивные события, интересные даже для тех, кто не следит за ежедневными новостями спорта.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0" y="227151"/>
            <a:ext cx="3544288" cy="1589235"/>
            <a:chOff x="0" y="0"/>
            <a:chExt cx="933475" cy="41856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33475" cy="418564"/>
            </a:xfrm>
            <a:custGeom>
              <a:avLst/>
              <a:gdLst/>
              <a:ahLst/>
              <a:cxnLst/>
              <a:rect r="r" b="b" t="t" l="l"/>
              <a:pathLst>
                <a:path h="418564" w="933475">
                  <a:moveTo>
                    <a:pt x="0" y="0"/>
                  </a:moveTo>
                  <a:lnTo>
                    <a:pt x="933475" y="0"/>
                  </a:lnTo>
                  <a:lnTo>
                    <a:pt x="933475" y="418564"/>
                  </a:lnTo>
                  <a:lnTo>
                    <a:pt x="0" y="418564"/>
                  </a:lnTo>
                  <a:close/>
                </a:path>
              </a:pathLst>
            </a:custGeom>
            <a:solidFill>
              <a:srgbClr val="622A22">
                <a:alpha val="65882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933475" cy="4566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411164" y="601693"/>
            <a:ext cx="2721959" cy="854015"/>
          </a:xfrm>
          <a:custGeom>
            <a:avLst/>
            <a:gdLst/>
            <a:ahLst/>
            <a:cxnLst/>
            <a:rect r="r" b="b" t="t" l="l"/>
            <a:pathLst>
              <a:path h="854015" w="2721959">
                <a:moveTo>
                  <a:pt x="0" y="0"/>
                </a:moveTo>
                <a:lnTo>
                  <a:pt x="2721960" y="0"/>
                </a:lnTo>
                <a:lnTo>
                  <a:pt x="2721960" y="854014"/>
                </a:lnTo>
                <a:lnTo>
                  <a:pt x="0" y="8540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7000"/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989495" y="2233127"/>
            <a:ext cx="12208996" cy="4304987"/>
          </a:xfrm>
          <a:custGeom>
            <a:avLst/>
            <a:gdLst/>
            <a:ahLst/>
            <a:cxnLst/>
            <a:rect r="r" b="b" t="t" l="l"/>
            <a:pathLst>
              <a:path h="4304987" w="12208996">
                <a:moveTo>
                  <a:pt x="0" y="0"/>
                </a:moveTo>
                <a:lnTo>
                  <a:pt x="12208996" y="0"/>
                </a:lnTo>
                <a:lnTo>
                  <a:pt x="12208996" y="4304986"/>
                </a:lnTo>
                <a:lnTo>
                  <a:pt x="0" y="43049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8161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986218" y="-19949"/>
            <a:ext cx="13650143" cy="10816882"/>
            <a:chOff x="0" y="0"/>
            <a:chExt cx="18200190" cy="14422510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7347" t="0" r="21668" b="0"/>
            <a:stretch>
              <a:fillRect/>
            </a:stretch>
          </p:blipFill>
          <p:spPr>
            <a:xfrm flipH="false" flipV="false">
              <a:off x="0" y="0"/>
              <a:ext cx="18200190" cy="14422510"/>
            </a:xfrm>
            <a:prstGeom prst="rect">
              <a:avLst/>
            </a:prstGeom>
          </p:spPr>
        </p:pic>
      </p:grpSp>
      <p:grpSp>
        <p:nvGrpSpPr>
          <p:cNvPr name="Group 5" id="5"/>
          <p:cNvGrpSpPr/>
          <p:nvPr/>
        </p:nvGrpSpPr>
        <p:grpSpPr>
          <a:xfrm rot="0">
            <a:off x="8484556" y="4174494"/>
            <a:ext cx="8774744" cy="2445880"/>
            <a:chOff x="0" y="0"/>
            <a:chExt cx="2109446" cy="58798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109446" cy="587989"/>
            </a:xfrm>
            <a:custGeom>
              <a:avLst/>
              <a:gdLst/>
              <a:ahLst/>
              <a:cxnLst/>
              <a:rect r="r" b="b" t="t" l="l"/>
              <a:pathLst>
                <a:path h="587989" w="2109446">
                  <a:moveTo>
                    <a:pt x="0" y="0"/>
                  </a:moveTo>
                  <a:lnTo>
                    <a:pt x="2109446" y="0"/>
                  </a:lnTo>
                  <a:lnTo>
                    <a:pt x="2109446" y="587989"/>
                  </a:lnTo>
                  <a:lnTo>
                    <a:pt x="0" y="587989"/>
                  </a:lnTo>
                  <a:close/>
                </a:path>
              </a:pathLst>
            </a:custGeom>
            <a:solidFill>
              <a:srgbClr val="622A2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2109446" cy="6260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9063865" y="4280845"/>
            <a:ext cx="7347656" cy="1943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u="sng">
                <a:solidFill>
                  <a:srgbClr val="FFFFFF"/>
                </a:solidFill>
                <a:latin typeface="Lumberjack"/>
                <a:hlinkClick r:id="rId4" tooltip="https://docs.google.com/document/d/1om6-9H84QmzVyYCnbwusIwmmDjaf9OMx/edit"/>
              </a:rPr>
              <a:t>Ссылка на полное описание рубрики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4743712" y="227151"/>
            <a:ext cx="3544288" cy="1589235"/>
            <a:chOff x="0" y="0"/>
            <a:chExt cx="933475" cy="41856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933475" cy="418564"/>
            </a:xfrm>
            <a:custGeom>
              <a:avLst/>
              <a:gdLst/>
              <a:ahLst/>
              <a:cxnLst/>
              <a:rect r="r" b="b" t="t" l="l"/>
              <a:pathLst>
                <a:path h="418564" w="933475">
                  <a:moveTo>
                    <a:pt x="0" y="0"/>
                  </a:moveTo>
                  <a:lnTo>
                    <a:pt x="933475" y="0"/>
                  </a:lnTo>
                  <a:lnTo>
                    <a:pt x="933475" y="418564"/>
                  </a:lnTo>
                  <a:lnTo>
                    <a:pt x="0" y="418564"/>
                  </a:lnTo>
                  <a:close/>
                </a:path>
              </a:pathLst>
            </a:custGeom>
            <a:solidFill>
              <a:srgbClr val="622A22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933475" cy="4566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5154876" y="601693"/>
            <a:ext cx="2721959" cy="854015"/>
          </a:xfrm>
          <a:custGeom>
            <a:avLst/>
            <a:gdLst/>
            <a:ahLst/>
            <a:cxnLst/>
            <a:rect r="r" b="b" t="t" l="l"/>
            <a:pathLst>
              <a:path h="854015" w="2721959">
                <a:moveTo>
                  <a:pt x="0" y="0"/>
                </a:moveTo>
                <a:lnTo>
                  <a:pt x="2721960" y="0"/>
                </a:lnTo>
                <a:lnTo>
                  <a:pt x="2721960" y="854014"/>
                </a:lnTo>
                <a:lnTo>
                  <a:pt x="0" y="8540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DAFy6WlslgI</dc:identifier>
  <dcterms:modified xsi:type="dcterms:W3CDTF">2011-08-01T06:04:30Z</dcterms:modified>
  <cp:revision>1</cp:revision>
  <dc:title>Радио Asia+ представляет рубрику</dc:title>
</cp:coreProperties>
</file>