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Bobby Jones 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umberjack" panose="020005030500000200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hyperlink" Target="https://docs.google.com/document/d/1tCDuuhTo_1wLcILekqkd91T76xNwS_dc/edi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4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129821">
            <a:off x="8308020" y="-1268834"/>
            <a:ext cx="14771017" cy="8308697"/>
            <a:chOff x="0" y="0"/>
            <a:chExt cx="5852160" cy="3291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80338" cy="2973324"/>
            </a:xfrm>
            <a:custGeom>
              <a:avLst/>
              <a:gdLst/>
              <a:ahLst/>
              <a:cxnLst/>
              <a:rect l="l" t="t" r="r" b="b"/>
              <a:pathLst>
                <a:path w="1180338" h="2973324">
                  <a:moveTo>
                    <a:pt x="1144143" y="0"/>
                  </a:moveTo>
                  <a:lnTo>
                    <a:pt x="1180338" y="2958973"/>
                  </a:lnTo>
                  <a:lnTo>
                    <a:pt x="0" y="2973324"/>
                  </a:lnTo>
                  <a:lnTo>
                    <a:pt x="0" y="0"/>
                  </a:lnTo>
                  <a:lnTo>
                    <a:pt x="1144143" y="0"/>
                  </a:lnTo>
                  <a:close/>
                </a:path>
              </a:pathLst>
            </a:custGeom>
            <a:blipFill>
              <a:blip r:embed="rId2">
                <a:alphaModFix amt="96000"/>
              </a:blip>
              <a:stretch>
                <a:fillRect l="-25260" r="-4275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156843" y="0"/>
              <a:ext cx="2067560" cy="2958846"/>
            </a:xfrm>
            <a:custGeom>
              <a:avLst/>
              <a:gdLst/>
              <a:ahLst/>
              <a:cxnLst/>
              <a:rect l="l" t="t" r="r" b="b"/>
              <a:pathLst>
                <a:path w="2067560" h="2958846">
                  <a:moveTo>
                    <a:pt x="2067560" y="2933954"/>
                  </a:moveTo>
                  <a:lnTo>
                    <a:pt x="2067560" y="2933954"/>
                  </a:lnTo>
                  <a:lnTo>
                    <a:pt x="36195" y="2958846"/>
                  </a:lnTo>
                  <a:lnTo>
                    <a:pt x="36195" y="2958846"/>
                  </a:lnTo>
                  <a:lnTo>
                    <a:pt x="0" y="0"/>
                  </a:lnTo>
                  <a:lnTo>
                    <a:pt x="2031619" y="0"/>
                  </a:lnTo>
                  <a:lnTo>
                    <a:pt x="2067560" y="2933954"/>
                  </a:lnTo>
                  <a:close/>
                </a:path>
              </a:pathLst>
            </a:custGeom>
            <a:blipFill>
              <a:blip r:embed="rId3">
                <a:alphaModFix amt="96000"/>
              </a:blip>
              <a:stretch>
                <a:fillRect l="-30901" r="-30901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199130" y="0"/>
              <a:ext cx="2059178" cy="2933827"/>
            </a:xfrm>
            <a:custGeom>
              <a:avLst/>
              <a:gdLst/>
              <a:ahLst/>
              <a:cxnLst/>
              <a:rect l="l" t="t" r="r" b="b"/>
              <a:pathLst>
                <a:path w="2059178" h="2933827">
                  <a:moveTo>
                    <a:pt x="2059178" y="2909062"/>
                  </a:moveTo>
                  <a:lnTo>
                    <a:pt x="35941" y="2933827"/>
                  </a:lnTo>
                  <a:lnTo>
                    <a:pt x="0" y="0"/>
                  </a:lnTo>
                  <a:lnTo>
                    <a:pt x="2023491" y="0"/>
                  </a:lnTo>
                  <a:lnTo>
                    <a:pt x="2059178" y="2909062"/>
                  </a:lnTo>
                  <a:close/>
                </a:path>
              </a:pathLst>
            </a:custGeom>
            <a:blipFill>
              <a:blip r:embed="rId4">
                <a:alphaModFix amt="96000"/>
              </a:blip>
              <a:stretch>
                <a:fillRect t="-12" b="-5268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235067" y="0"/>
              <a:ext cx="617093" cy="2908808"/>
            </a:xfrm>
            <a:custGeom>
              <a:avLst/>
              <a:gdLst/>
              <a:ahLst/>
              <a:cxnLst/>
              <a:rect l="l" t="t" r="r" b="b"/>
              <a:pathLst>
                <a:path w="617093" h="2908808">
                  <a:moveTo>
                    <a:pt x="617093" y="0"/>
                  </a:moveTo>
                  <a:lnTo>
                    <a:pt x="617093" y="140208"/>
                  </a:lnTo>
                  <a:lnTo>
                    <a:pt x="617093" y="2901696"/>
                  </a:lnTo>
                  <a:lnTo>
                    <a:pt x="35560" y="2908808"/>
                  </a:lnTo>
                  <a:lnTo>
                    <a:pt x="0" y="0"/>
                  </a:lnTo>
                  <a:lnTo>
                    <a:pt x="615442" y="0"/>
                  </a:lnTo>
                  <a:lnTo>
                    <a:pt x="617093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852160" cy="3291840"/>
            </a:xfrm>
            <a:custGeom>
              <a:avLst/>
              <a:gdLst/>
              <a:ahLst/>
              <a:cxnLst/>
              <a:rect l="l" t="t" r="r" b="b"/>
              <a:pathLst>
                <a:path w="5852160" h="3291840">
                  <a:moveTo>
                    <a:pt x="5852160" y="3291840"/>
                  </a:moveTo>
                  <a:lnTo>
                    <a:pt x="0" y="3291840"/>
                  </a:lnTo>
                  <a:lnTo>
                    <a:pt x="0" y="0"/>
                  </a:lnTo>
                  <a:lnTo>
                    <a:pt x="5852160" y="0"/>
                  </a:lnTo>
                  <a:lnTo>
                    <a:pt x="5852160" y="3291840"/>
                  </a:lnTo>
                  <a:close/>
                </a:path>
              </a:pathLst>
            </a:custGeom>
            <a:blipFill>
              <a:blip r:embed="rId5">
                <a:alphaModFix amt="96000"/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770953">
            <a:off x="1596880" y="7915067"/>
            <a:ext cx="1671804" cy="2388291"/>
          </a:xfrm>
          <a:custGeom>
            <a:avLst/>
            <a:gdLst/>
            <a:ahLst/>
            <a:cxnLst/>
            <a:rect l="l" t="t" r="r" b="b"/>
            <a:pathLst>
              <a:path w="1671804" h="2388291">
                <a:moveTo>
                  <a:pt x="0" y="0"/>
                </a:moveTo>
                <a:lnTo>
                  <a:pt x="1671804" y="0"/>
                </a:lnTo>
                <a:lnTo>
                  <a:pt x="1671804" y="2388292"/>
                </a:lnTo>
                <a:lnTo>
                  <a:pt x="0" y="2388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82023">
            <a:off x="1224383" y="6935694"/>
            <a:ext cx="2740178" cy="2555216"/>
          </a:xfrm>
          <a:custGeom>
            <a:avLst/>
            <a:gdLst/>
            <a:ahLst/>
            <a:cxnLst/>
            <a:rect l="l" t="t" r="r" b="b"/>
            <a:pathLst>
              <a:path w="2740178" h="2555216">
                <a:moveTo>
                  <a:pt x="0" y="0"/>
                </a:moveTo>
                <a:lnTo>
                  <a:pt x="2740178" y="0"/>
                </a:lnTo>
                <a:lnTo>
                  <a:pt x="2740178" y="2555216"/>
                </a:lnTo>
                <a:lnTo>
                  <a:pt x="0" y="2555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3563473"/>
            <a:ext cx="6708480" cy="315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6"/>
              </a:lnSpc>
            </a:pPr>
            <a:r>
              <a:rPr lang="en-US" sz="5600">
                <a:solidFill>
                  <a:srgbClr val="FAF2E9"/>
                </a:solidFill>
                <a:latin typeface="Bobby Jones Condensed"/>
              </a:rPr>
              <a:t>Радио Asia+ представляет рубрику </a:t>
            </a:r>
          </a:p>
          <a:p>
            <a:pPr marL="0" lvl="0" indent="0">
              <a:lnSpc>
                <a:spcPts val="6216"/>
              </a:lnSpc>
            </a:pPr>
            <a:r>
              <a:rPr lang="en-US" sz="5600">
                <a:solidFill>
                  <a:srgbClr val="FAF2E9"/>
                </a:solidFill>
                <a:latin typeface="Bobby Jones Condensed"/>
              </a:rPr>
              <a:t>“Слушай сердцем”</a:t>
            </a:r>
          </a:p>
        </p:txBody>
      </p:sp>
      <p:sp>
        <p:nvSpPr>
          <p:cNvPr id="11" name="TextBox 11"/>
          <p:cNvSpPr txBox="1"/>
          <p:nvPr/>
        </p:nvSpPr>
        <p:spPr>
          <a:xfrm rot="-430370">
            <a:off x="1788022" y="780407"/>
            <a:ext cx="5468742" cy="242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en-US" sz="6999" spc="209">
                <a:solidFill>
                  <a:srgbClr val="1B1B1B"/>
                </a:solidFill>
                <a:latin typeface="Lumberjack"/>
              </a:rPr>
              <a:t>Слушай сердцем</a:t>
            </a:r>
          </a:p>
        </p:txBody>
      </p:sp>
      <p:sp>
        <p:nvSpPr>
          <p:cNvPr id="12" name="Freeform 12"/>
          <p:cNvSpPr/>
          <p:nvPr/>
        </p:nvSpPr>
        <p:spPr>
          <a:xfrm rot="770953">
            <a:off x="8146409" y="7915067"/>
            <a:ext cx="1671804" cy="2388291"/>
          </a:xfrm>
          <a:custGeom>
            <a:avLst/>
            <a:gdLst/>
            <a:ahLst/>
            <a:cxnLst/>
            <a:rect l="l" t="t" r="r" b="b"/>
            <a:pathLst>
              <a:path w="1671804" h="2388291">
                <a:moveTo>
                  <a:pt x="0" y="0"/>
                </a:moveTo>
                <a:lnTo>
                  <a:pt x="1671804" y="0"/>
                </a:lnTo>
                <a:lnTo>
                  <a:pt x="1671804" y="2388292"/>
                </a:lnTo>
                <a:lnTo>
                  <a:pt x="0" y="2388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82023">
            <a:off x="7773911" y="6935694"/>
            <a:ext cx="2740178" cy="2555216"/>
          </a:xfrm>
          <a:custGeom>
            <a:avLst/>
            <a:gdLst/>
            <a:ahLst/>
            <a:cxnLst/>
            <a:rect l="l" t="t" r="r" b="b"/>
            <a:pathLst>
              <a:path w="2740178" h="2555216">
                <a:moveTo>
                  <a:pt x="0" y="0"/>
                </a:moveTo>
                <a:lnTo>
                  <a:pt x="2740178" y="0"/>
                </a:lnTo>
                <a:lnTo>
                  <a:pt x="2740178" y="2555216"/>
                </a:lnTo>
                <a:lnTo>
                  <a:pt x="0" y="2555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70953">
            <a:off x="14695937" y="7742719"/>
            <a:ext cx="1671804" cy="2388291"/>
          </a:xfrm>
          <a:custGeom>
            <a:avLst/>
            <a:gdLst/>
            <a:ahLst/>
            <a:cxnLst/>
            <a:rect l="l" t="t" r="r" b="b"/>
            <a:pathLst>
              <a:path w="1671804" h="2388291">
                <a:moveTo>
                  <a:pt x="0" y="0"/>
                </a:moveTo>
                <a:lnTo>
                  <a:pt x="1671804" y="0"/>
                </a:lnTo>
                <a:lnTo>
                  <a:pt x="1671804" y="2388291"/>
                </a:lnTo>
                <a:lnTo>
                  <a:pt x="0" y="23882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82023">
            <a:off x="14323439" y="6763345"/>
            <a:ext cx="2740178" cy="2555216"/>
          </a:xfrm>
          <a:custGeom>
            <a:avLst/>
            <a:gdLst/>
            <a:ahLst/>
            <a:cxnLst/>
            <a:rect l="l" t="t" r="r" b="b"/>
            <a:pathLst>
              <a:path w="2740178" h="2555216">
                <a:moveTo>
                  <a:pt x="0" y="0"/>
                </a:moveTo>
                <a:lnTo>
                  <a:pt x="2740178" y="0"/>
                </a:lnTo>
                <a:lnTo>
                  <a:pt x="2740178" y="2555216"/>
                </a:lnTo>
                <a:lnTo>
                  <a:pt x="0" y="2555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55F612-3E93-43DE-AAFD-69CF259C3D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6" y="389140"/>
            <a:ext cx="2491615" cy="7818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4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640662"/>
            <a:ext cx="8391874" cy="7005676"/>
            <a:chOff x="0" y="0"/>
            <a:chExt cx="2990511" cy="2496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0511" cy="2496528"/>
            </a:xfrm>
            <a:custGeom>
              <a:avLst/>
              <a:gdLst/>
              <a:ahLst/>
              <a:cxnLst/>
              <a:rect l="l" t="t" r="r" b="b"/>
              <a:pathLst>
                <a:path w="2990511" h="2496528">
                  <a:moveTo>
                    <a:pt x="0" y="0"/>
                  </a:moveTo>
                  <a:lnTo>
                    <a:pt x="2990511" y="0"/>
                  </a:lnTo>
                  <a:lnTo>
                    <a:pt x="2990511" y="2496528"/>
                  </a:lnTo>
                  <a:lnTo>
                    <a:pt x="0" y="249652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7545" tIns="37545" rIns="37545" bIns="3754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88076" y="-1535107"/>
            <a:ext cx="3429000" cy="3086100"/>
          </a:xfrm>
          <a:custGeom>
            <a:avLst/>
            <a:gdLst/>
            <a:ahLst/>
            <a:cxnLst/>
            <a:rect l="l" t="t" r="r" b="b"/>
            <a:pathLst>
              <a:path w="3429000" h="3086100">
                <a:moveTo>
                  <a:pt x="0" y="0"/>
                </a:moveTo>
                <a:lnTo>
                  <a:pt x="3429000" y="0"/>
                </a:lnTo>
                <a:lnTo>
                  <a:pt x="34290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70953">
            <a:off x="15724637" y="7742719"/>
            <a:ext cx="1671804" cy="2388291"/>
          </a:xfrm>
          <a:custGeom>
            <a:avLst/>
            <a:gdLst/>
            <a:ahLst/>
            <a:cxnLst/>
            <a:rect l="l" t="t" r="r" b="b"/>
            <a:pathLst>
              <a:path w="1671804" h="2388291">
                <a:moveTo>
                  <a:pt x="0" y="0"/>
                </a:moveTo>
                <a:lnTo>
                  <a:pt x="1671804" y="0"/>
                </a:lnTo>
                <a:lnTo>
                  <a:pt x="1671804" y="2388291"/>
                </a:lnTo>
                <a:lnTo>
                  <a:pt x="0" y="23882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82023">
            <a:off x="15352139" y="6763345"/>
            <a:ext cx="2740178" cy="2555216"/>
          </a:xfrm>
          <a:custGeom>
            <a:avLst/>
            <a:gdLst/>
            <a:ahLst/>
            <a:cxnLst/>
            <a:rect l="l" t="t" r="r" b="b"/>
            <a:pathLst>
              <a:path w="2740178" h="2555216">
                <a:moveTo>
                  <a:pt x="0" y="0"/>
                </a:moveTo>
                <a:lnTo>
                  <a:pt x="2740178" y="0"/>
                </a:lnTo>
                <a:lnTo>
                  <a:pt x="2740178" y="2555216"/>
                </a:lnTo>
                <a:lnTo>
                  <a:pt x="0" y="2555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199772">
            <a:off x="9579764" y="237805"/>
            <a:ext cx="7407603" cy="9579568"/>
            <a:chOff x="0" y="0"/>
            <a:chExt cx="1950974" cy="25230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0974" cy="2523014"/>
            </a:xfrm>
            <a:custGeom>
              <a:avLst/>
              <a:gdLst/>
              <a:ahLst/>
              <a:cxnLst/>
              <a:rect l="l" t="t" r="r" b="b"/>
              <a:pathLst>
                <a:path w="1950974" h="2523014">
                  <a:moveTo>
                    <a:pt x="0" y="0"/>
                  </a:moveTo>
                  <a:lnTo>
                    <a:pt x="1950974" y="0"/>
                  </a:lnTo>
                  <a:lnTo>
                    <a:pt x="1950974" y="2523014"/>
                  </a:lnTo>
                  <a:lnTo>
                    <a:pt x="0" y="2523014"/>
                  </a:lnTo>
                  <a:close/>
                </a:path>
              </a:pathLst>
            </a:custGeom>
            <a:solidFill>
              <a:srgbClr val="000000">
                <a:alpha val="6078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99027" y="2315043"/>
            <a:ext cx="6793819" cy="5656915"/>
          </a:xfrm>
          <a:custGeom>
            <a:avLst/>
            <a:gdLst/>
            <a:ahLst/>
            <a:cxnLst/>
            <a:rect l="l" t="t" r="r" b="b"/>
            <a:pathLst>
              <a:path w="6793819" h="5656915">
                <a:moveTo>
                  <a:pt x="0" y="0"/>
                </a:moveTo>
                <a:lnTo>
                  <a:pt x="6793819" y="0"/>
                </a:lnTo>
                <a:lnTo>
                  <a:pt x="6793819" y="5656914"/>
                </a:lnTo>
                <a:lnTo>
                  <a:pt x="0" y="5656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015" r="-20063"/>
            </a:stretch>
          </a:blipFill>
        </p:spPr>
      </p:sp>
      <p:sp>
        <p:nvSpPr>
          <p:cNvPr id="12" name="TextBox 12"/>
          <p:cNvSpPr txBox="1"/>
          <p:nvPr/>
        </p:nvSpPr>
        <p:spPr>
          <a:xfrm rot="-170889">
            <a:off x="9714771" y="218457"/>
            <a:ext cx="7111957" cy="1018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AF2E9"/>
                </a:solidFill>
                <a:latin typeface="Lumberjack"/>
              </a:rPr>
              <a:t>Музыкальная рубрика “Слушай сердцем” добавляет особого флера эфиру. В подборку входят исключительно хиты последних нескольких лет, так или иначе связанные с одним из прекраснейших чувств на планете - Любовью. Легкие вступления ведущего создают ощущение присутствия человека в эфире, что в большей степени располагает к восприятию последующей партнерской информации в завершении музыкального произведения</a:t>
            </a:r>
          </a:p>
          <a:p>
            <a:pPr algn="ctr">
              <a:lnSpc>
                <a:spcPts val="5040"/>
              </a:lnSpc>
            </a:pPr>
            <a:endParaRPr lang="en-US" sz="3600">
              <a:solidFill>
                <a:srgbClr val="FAF2E9"/>
              </a:solidFill>
              <a:latin typeface="Lumberjack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E06BF1-B118-4B63-8BC2-C75AF9A85E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6" y="389140"/>
            <a:ext cx="2491615" cy="781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4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95069" y="7200900"/>
            <a:ext cx="1391551" cy="4114800"/>
          </a:xfrm>
          <a:custGeom>
            <a:avLst/>
            <a:gdLst/>
            <a:ahLst/>
            <a:cxnLst/>
            <a:rect l="l" t="t" r="r" b="b"/>
            <a:pathLst>
              <a:path w="1391551" h="4114800">
                <a:moveTo>
                  <a:pt x="0" y="0"/>
                </a:moveTo>
                <a:lnTo>
                  <a:pt x="1391551" y="0"/>
                </a:lnTo>
                <a:lnTo>
                  <a:pt x="1391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796738" y="-592599"/>
            <a:ext cx="3628505" cy="4114800"/>
          </a:xfrm>
          <a:custGeom>
            <a:avLst/>
            <a:gdLst/>
            <a:ahLst/>
            <a:cxnLst/>
            <a:rect l="l" t="t" r="r" b="b"/>
            <a:pathLst>
              <a:path w="3628505" h="4114800">
                <a:moveTo>
                  <a:pt x="0" y="0"/>
                </a:moveTo>
                <a:lnTo>
                  <a:pt x="3628506" y="0"/>
                </a:lnTo>
                <a:lnTo>
                  <a:pt x="3628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49246" y="1369551"/>
            <a:ext cx="7394754" cy="505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Lumberjack"/>
              </a:rPr>
              <a:t>Время выхода:</a:t>
            </a:r>
            <a:r>
              <a:rPr lang="en-US" sz="4800">
                <a:solidFill>
                  <a:srgbClr val="FAF2E9"/>
                </a:solidFill>
                <a:latin typeface="Lumberjack"/>
              </a:rPr>
              <a:t> каждую 35ю минуту, кроме 12:35/13:35/18:35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Lumberjack"/>
              </a:rPr>
              <a:t>Количество выходов:</a:t>
            </a:r>
            <a:r>
              <a:rPr lang="en-US" sz="4800">
                <a:solidFill>
                  <a:srgbClr val="FAF2E9"/>
                </a:solidFill>
                <a:latin typeface="Lumberjack"/>
              </a:rPr>
              <a:t> 21 раз в день (30 дней), по выходным 24 раза в день</a:t>
            </a:r>
          </a:p>
        </p:txBody>
      </p:sp>
      <p:sp>
        <p:nvSpPr>
          <p:cNvPr id="5" name="Freeform 5"/>
          <p:cNvSpPr/>
          <p:nvPr/>
        </p:nvSpPr>
        <p:spPr>
          <a:xfrm>
            <a:off x="-301174" y="4872999"/>
            <a:ext cx="1803339" cy="2576199"/>
          </a:xfrm>
          <a:custGeom>
            <a:avLst/>
            <a:gdLst/>
            <a:ahLst/>
            <a:cxnLst/>
            <a:rect l="l" t="t" r="r" b="b"/>
            <a:pathLst>
              <a:path w="1803339" h="2576199">
                <a:moveTo>
                  <a:pt x="0" y="0"/>
                </a:moveTo>
                <a:lnTo>
                  <a:pt x="1803340" y="0"/>
                </a:lnTo>
                <a:lnTo>
                  <a:pt x="1803340" y="2576200"/>
                </a:lnTo>
                <a:lnTo>
                  <a:pt x="0" y="2576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126000">
            <a:off x="9771336" y="3938784"/>
            <a:ext cx="22849772" cy="6155832"/>
            <a:chOff x="3810" y="0"/>
            <a:chExt cx="12369800" cy="3332480"/>
          </a:xfrm>
        </p:grpSpPr>
        <p:sp>
          <p:nvSpPr>
            <p:cNvPr id="7" name="Freeform 7"/>
            <p:cNvSpPr/>
            <p:nvPr/>
          </p:nvSpPr>
          <p:spPr>
            <a:xfrm>
              <a:off x="3810" y="0"/>
              <a:ext cx="12369800" cy="3332480"/>
            </a:xfrm>
            <a:custGeom>
              <a:avLst/>
              <a:gdLst/>
              <a:ahLst/>
              <a:cxnLst/>
              <a:rect l="l" t="t" r="r" b="b"/>
              <a:pathLst>
                <a:path w="12369800" h="3332480">
                  <a:moveTo>
                    <a:pt x="0" y="0"/>
                  </a:moveTo>
                  <a:lnTo>
                    <a:pt x="12369800" y="0"/>
                  </a:lnTo>
                  <a:lnTo>
                    <a:pt x="12369800" y="3332480"/>
                  </a:lnTo>
                  <a:lnTo>
                    <a:pt x="0" y="3332480"/>
                  </a:lnTo>
                  <a:close/>
                </a:path>
              </a:pathLst>
            </a:custGeom>
            <a:blipFill>
              <a:blip r:embed="rId8"/>
              <a:stretch>
                <a:fillRect t="-110" b="-110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19380" y="168910"/>
              <a:ext cx="3605530" cy="3014980"/>
            </a:xfrm>
            <a:custGeom>
              <a:avLst/>
              <a:gdLst/>
              <a:ahLst/>
              <a:cxnLst/>
              <a:rect l="l" t="t" r="r" b="b"/>
              <a:pathLst>
                <a:path w="3605530" h="3014980">
                  <a:moveTo>
                    <a:pt x="52070" y="0"/>
                  </a:moveTo>
                  <a:lnTo>
                    <a:pt x="0" y="1573530"/>
                  </a:lnTo>
                  <a:lnTo>
                    <a:pt x="52070" y="2954020"/>
                  </a:lnTo>
                  <a:lnTo>
                    <a:pt x="3567430" y="3014980"/>
                  </a:lnTo>
                  <a:lnTo>
                    <a:pt x="3605530" y="0"/>
                  </a:lnTo>
                  <a:close/>
                </a:path>
              </a:pathLst>
            </a:custGeom>
            <a:blipFill>
              <a:blip r:embed="rId9"/>
              <a:stretch>
                <a:fillRect l="-12821" r="-12610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357370" y="168910"/>
              <a:ext cx="3563620" cy="2999740"/>
            </a:xfrm>
            <a:custGeom>
              <a:avLst/>
              <a:gdLst/>
              <a:ahLst/>
              <a:cxnLst/>
              <a:rect l="l" t="t" r="r" b="b"/>
              <a:pathLst>
                <a:path w="3563620" h="2999740">
                  <a:moveTo>
                    <a:pt x="0" y="2999740"/>
                  </a:moveTo>
                  <a:lnTo>
                    <a:pt x="0" y="19050"/>
                  </a:lnTo>
                  <a:lnTo>
                    <a:pt x="3563620" y="0"/>
                  </a:lnTo>
                  <a:lnTo>
                    <a:pt x="3511550" y="2987040"/>
                  </a:lnTo>
                  <a:close/>
                </a:path>
              </a:pathLst>
            </a:custGeom>
            <a:blipFill>
              <a:blip r:embed="rId9"/>
              <a:stretch>
                <a:fillRect l="-26372" r="106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468360" y="156210"/>
              <a:ext cx="3615690" cy="2961640"/>
            </a:xfrm>
            <a:custGeom>
              <a:avLst/>
              <a:gdLst/>
              <a:ahLst/>
              <a:cxnLst/>
              <a:rect l="l" t="t" r="r" b="b"/>
              <a:pathLst>
                <a:path w="3615690" h="2961640">
                  <a:moveTo>
                    <a:pt x="0" y="2961640"/>
                  </a:moveTo>
                  <a:lnTo>
                    <a:pt x="0" y="12700"/>
                  </a:lnTo>
                  <a:lnTo>
                    <a:pt x="3548380" y="0"/>
                  </a:lnTo>
                  <a:lnTo>
                    <a:pt x="3615690" y="29337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8E872E7-0937-448B-BF6C-33B0AE1BA4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6" y="389140"/>
            <a:ext cx="2491615" cy="781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4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33405" y="694725"/>
            <a:ext cx="11354595" cy="9479004"/>
            <a:chOff x="0" y="0"/>
            <a:chExt cx="2990511" cy="2496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0511" cy="2496528"/>
            </a:xfrm>
            <a:custGeom>
              <a:avLst/>
              <a:gdLst/>
              <a:ahLst/>
              <a:cxnLst/>
              <a:rect l="l" t="t" r="r" b="b"/>
              <a:pathLst>
                <a:path w="2990511" h="2496528">
                  <a:moveTo>
                    <a:pt x="0" y="0"/>
                  </a:moveTo>
                  <a:lnTo>
                    <a:pt x="2990511" y="0"/>
                  </a:lnTo>
                  <a:lnTo>
                    <a:pt x="2990511" y="2496528"/>
                  </a:lnTo>
                  <a:lnTo>
                    <a:pt x="0" y="249652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59000" y="-1648378"/>
            <a:ext cx="3429000" cy="3086100"/>
          </a:xfrm>
          <a:custGeom>
            <a:avLst/>
            <a:gdLst/>
            <a:ahLst/>
            <a:cxnLst/>
            <a:rect l="l" t="t" r="r" b="b"/>
            <a:pathLst>
              <a:path w="3429000" h="3086100">
                <a:moveTo>
                  <a:pt x="0" y="0"/>
                </a:moveTo>
                <a:lnTo>
                  <a:pt x="3429000" y="0"/>
                </a:lnTo>
                <a:lnTo>
                  <a:pt x="34290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27801">
            <a:off x="225531" y="6124088"/>
            <a:ext cx="2830376" cy="2742892"/>
          </a:xfrm>
          <a:custGeom>
            <a:avLst/>
            <a:gdLst/>
            <a:ahLst/>
            <a:cxnLst/>
            <a:rect l="l" t="t" r="r" b="b"/>
            <a:pathLst>
              <a:path w="2830376" h="2742892">
                <a:moveTo>
                  <a:pt x="0" y="0"/>
                </a:moveTo>
                <a:lnTo>
                  <a:pt x="2830376" y="0"/>
                </a:lnTo>
                <a:lnTo>
                  <a:pt x="2830376" y="2742891"/>
                </a:lnTo>
                <a:lnTo>
                  <a:pt x="0" y="2742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68471" y="1340585"/>
            <a:ext cx="9225109" cy="8187284"/>
          </a:xfrm>
          <a:custGeom>
            <a:avLst/>
            <a:gdLst/>
            <a:ahLst/>
            <a:cxnLst/>
            <a:rect l="l" t="t" r="r" b="b"/>
            <a:pathLst>
              <a:path w="9225109" h="8187284">
                <a:moveTo>
                  <a:pt x="0" y="0"/>
                </a:moveTo>
                <a:lnTo>
                  <a:pt x="9225108" y="0"/>
                </a:lnTo>
                <a:lnTo>
                  <a:pt x="9225108" y="8187284"/>
                </a:lnTo>
                <a:lnTo>
                  <a:pt x="0" y="81872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63900" y="2632450"/>
            <a:ext cx="6430416" cy="2255473"/>
            <a:chOff x="0" y="0"/>
            <a:chExt cx="1693608" cy="5940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3607" cy="594034"/>
            </a:xfrm>
            <a:custGeom>
              <a:avLst/>
              <a:gdLst/>
              <a:ahLst/>
              <a:cxnLst/>
              <a:rect l="l" t="t" r="r" b="b"/>
              <a:pathLst>
                <a:path w="1693607" h="594034">
                  <a:moveTo>
                    <a:pt x="0" y="0"/>
                  </a:moveTo>
                  <a:lnTo>
                    <a:pt x="1693607" y="0"/>
                  </a:lnTo>
                  <a:lnTo>
                    <a:pt x="1693607" y="594034"/>
                  </a:lnTo>
                  <a:lnTo>
                    <a:pt x="0" y="59403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3900" y="2997484"/>
            <a:ext cx="6430416" cy="148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u="sng" dirty="0" err="1">
                <a:solidFill>
                  <a:schemeClr val="bg1"/>
                </a:solidFill>
                <a:latin typeface="Lumberjack"/>
                <a:hlinkClick r:id="rId7" tooltip="https://docs.google.com/document/d/1tCDuuhTo_1wLcILekqkd91T76xNwS_dc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</a:t>
            </a:r>
            <a:r>
              <a:rPr lang="en-US" sz="4200" u="sng" dirty="0">
                <a:solidFill>
                  <a:schemeClr val="bg1"/>
                </a:solidFill>
                <a:latin typeface="Lumberjack"/>
                <a:hlinkClick r:id="rId7" tooltip="https://docs.google.com/document/d/1tCDuuhTo_1wLcILekqkd91T76xNwS_dc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200" u="sng" dirty="0" err="1">
                <a:solidFill>
                  <a:schemeClr val="bg1"/>
                </a:solidFill>
                <a:latin typeface="Lumberjack"/>
                <a:hlinkClick r:id="rId7" tooltip="https://docs.google.com/document/d/1tCDuuhTo_1wLcILekqkd91T76xNwS_dc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</a:t>
            </a:r>
            <a:r>
              <a:rPr lang="en-US" sz="4200" u="sng" dirty="0">
                <a:solidFill>
                  <a:schemeClr val="bg1"/>
                </a:solidFill>
                <a:latin typeface="Lumberjack"/>
                <a:hlinkClick r:id="rId7" tooltip="https://docs.google.com/document/d/1tCDuuhTo_1wLcILekqkd91T76xNwS_dc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200" u="sng" dirty="0" err="1">
                <a:solidFill>
                  <a:schemeClr val="bg1"/>
                </a:solidFill>
                <a:latin typeface="Lumberjack"/>
                <a:hlinkClick r:id="rId7" tooltip="https://docs.google.com/document/d/1tCDuuhTo_1wLcILekqkd91T76xNwS_dc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полное</a:t>
            </a:r>
            <a:r>
              <a:rPr lang="en-US" sz="4200" u="sng" dirty="0">
                <a:solidFill>
                  <a:schemeClr val="bg1"/>
                </a:solidFill>
                <a:latin typeface="Lumberjack"/>
                <a:hlinkClick r:id="rId7" tooltip="https://docs.google.com/document/d/1tCDuuhTo_1wLcILekqkd91T76xNwS_dc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200" u="sng" dirty="0" err="1">
                <a:solidFill>
                  <a:schemeClr val="bg1"/>
                </a:solidFill>
                <a:latin typeface="Lumberjack"/>
                <a:hlinkClick r:id="rId7" tooltip="https://docs.google.com/document/d/1tCDuuhTo_1wLcILekqkd91T76xNwS_dc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описание</a:t>
            </a:r>
            <a:r>
              <a:rPr lang="en-US" sz="4200" u="sng" dirty="0">
                <a:solidFill>
                  <a:schemeClr val="bg1"/>
                </a:solidFill>
                <a:latin typeface="Lumberjack"/>
                <a:hlinkClick r:id="rId7" tooltip="https://docs.google.com/document/d/1tCDuuhTo_1wLcILekqkd91T76xNwS_dc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200" u="sng" dirty="0" err="1">
                <a:solidFill>
                  <a:schemeClr val="bg1"/>
                </a:solidFill>
                <a:latin typeface="Lumberjack"/>
                <a:hlinkClick r:id="rId7" tooltip="https://docs.google.com/document/d/1tCDuuhTo_1wLcILekqkd91T76xNwS_dc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рубрики</a:t>
            </a:r>
            <a:endParaRPr lang="en-US" sz="4200" u="sng" dirty="0">
              <a:solidFill>
                <a:schemeClr val="bg1"/>
              </a:solidFill>
              <a:latin typeface="Lumberjack"/>
              <a:hlinkClick r:id="rId7" tooltip="https://docs.google.com/document/d/1tCDuuhTo_1wLcILekqkd91T76xNwS_dc/edi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99EDDE-6E7D-47C5-842D-C563B573BB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6" y="389140"/>
            <a:ext cx="2491615" cy="7818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Custom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Bobby Jones Condensed</vt:lpstr>
      <vt:lpstr>Arial</vt:lpstr>
      <vt:lpstr>Lumberjack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подзаголовок</dc:title>
  <cp:lastModifiedBy>Jamol Nuritdinov</cp:lastModifiedBy>
  <cp:revision>2</cp:revision>
  <dcterms:created xsi:type="dcterms:W3CDTF">2006-08-16T00:00:00Z</dcterms:created>
  <dcterms:modified xsi:type="dcterms:W3CDTF">2023-10-09T07:21:44Z</dcterms:modified>
  <dc:identifier>DAFws3EtDS8</dc:identifier>
</cp:coreProperties>
</file>