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6"/>
    <p:sldId id="257" r:id="rId37"/>
    <p:sldId id="258" r:id="rId38"/>
    <p:sldId id="259" r:id="rId3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oboto" charset="1" panose="02000000000000000000"/>
      <p:regular r:id="rId10"/>
    </p:embeddedFont>
    <p:embeddedFont>
      <p:font typeface="Roboto Bold" charset="1" panose="02000000000000000000"/>
      <p:regular r:id="rId11"/>
    </p:embeddedFont>
    <p:embeddedFont>
      <p:font typeface="Roboto Italics" charset="1" panose="02000000000000000000"/>
      <p:regular r:id="rId12"/>
    </p:embeddedFont>
    <p:embeddedFont>
      <p:font typeface="Roboto Bold Italics" charset="1" panose="02000000000000000000"/>
      <p:regular r:id="rId13"/>
    </p:embeddedFont>
    <p:embeddedFont>
      <p:font typeface="Open Sans Extra Bold" charset="1" panose="020B0906030804020204"/>
      <p:regular r:id="rId14"/>
    </p:embeddedFont>
    <p:embeddedFont>
      <p:font typeface="Open Sans Extra Bold Italics" charset="1" panose="020B0906030804020204"/>
      <p:regular r:id="rId15"/>
    </p:embeddedFont>
    <p:embeddedFont>
      <p:font typeface="Lumberjack" charset="1" panose="02000503050000020004"/>
      <p:regular r:id="rId16"/>
    </p:embeddedFont>
    <p:embeddedFont>
      <p:font typeface="Horizon" charset="1" panose="02000500000000000000"/>
      <p:regular r:id="rId17"/>
    </p:embeddedFont>
    <p:embeddedFont>
      <p:font typeface="Poppins" charset="1" panose="00000500000000000000"/>
      <p:regular r:id="rId18"/>
    </p:embeddedFont>
    <p:embeddedFont>
      <p:font typeface="Poppins Bold" charset="1" panose="00000800000000000000"/>
      <p:regular r:id="rId19"/>
    </p:embeddedFont>
    <p:embeddedFont>
      <p:font typeface="Poppins Italics" charset="1" panose="00000500000000000000"/>
      <p:regular r:id="rId20"/>
    </p:embeddedFont>
    <p:embeddedFont>
      <p:font typeface="Poppins Bold Italics" charset="1" panose="00000800000000000000"/>
      <p:regular r:id="rId21"/>
    </p:embeddedFont>
    <p:embeddedFont>
      <p:font typeface="Poppins Thin" charset="1" panose="00000300000000000000"/>
      <p:regular r:id="rId22"/>
    </p:embeddedFont>
    <p:embeddedFont>
      <p:font typeface="Poppins Thin Italics" charset="1" panose="00000300000000000000"/>
      <p:regular r:id="rId23"/>
    </p:embeddedFont>
    <p:embeddedFont>
      <p:font typeface="Poppins Extra-Light" charset="1" panose="00000300000000000000"/>
      <p:regular r:id="rId24"/>
    </p:embeddedFont>
    <p:embeddedFont>
      <p:font typeface="Poppins Extra-Light Italics" charset="1" panose="00000300000000000000"/>
      <p:regular r:id="rId25"/>
    </p:embeddedFont>
    <p:embeddedFont>
      <p:font typeface="Poppins Light" charset="1" panose="00000400000000000000"/>
      <p:regular r:id="rId26"/>
    </p:embeddedFont>
    <p:embeddedFont>
      <p:font typeface="Poppins Light Italics" charset="1" panose="00000400000000000000"/>
      <p:regular r:id="rId27"/>
    </p:embeddedFont>
    <p:embeddedFont>
      <p:font typeface="Poppins Medium" charset="1" panose="00000600000000000000"/>
      <p:regular r:id="rId28"/>
    </p:embeddedFont>
    <p:embeddedFont>
      <p:font typeface="Poppins Medium Italics" charset="1" panose="00000600000000000000"/>
      <p:regular r:id="rId29"/>
    </p:embeddedFont>
    <p:embeddedFont>
      <p:font typeface="Poppins Semi-Bold" charset="1" panose="00000700000000000000"/>
      <p:regular r:id="rId30"/>
    </p:embeddedFont>
    <p:embeddedFont>
      <p:font typeface="Poppins Semi-Bold Italics" charset="1" panose="00000700000000000000"/>
      <p:regular r:id="rId31"/>
    </p:embeddedFont>
    <p:embeddedFont>
      <p:font typeface="Poppins Ultra-Bold" charset="1" panose="00000900000000000000"/>
      <p:regular r:id="rId32"/>
    </p:embeddedFont>
    <p:embeddedFont>
      <p:font typeface="Poppins Ultra-Bold Italics" charset="1" panose="00000900000000000000"/>
      <p:regular r:id="rId33"/>
    </p:embeddedFont>
    <p:embeddedFont>
      <p:font typeface="Poppins Heavy" charset="1" panose="00000A00000000000000"/>
      <p:regular r:id="rId34"/>
    </p:embeddedFont>
    <p:embeddedFont>
      <p:font typeface="Poppins Heavy Italics" charset="1" panose="00000A0000000000000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slides/slide1.xml" Type="http://schemas.openxmlformats.org/officeDocument/2006/relationships/slide"/><Relationship Id="rId37" Target="slides/slide2.xml" Type="http://schemas.openxmlformats.org/officeDocument/2006/relationships/slide"/><Relationship Id="rId38" Target="slides/slide3.xml" Type="http://schemas.openxmlformats.org/officeDocument/2006/relationships/slide"/><Relationship Id="rId39" Target="slides/slide4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jpeg" Type="http://schemas.openxmlformats.org/officeDocument/2006/relationships/image"/><Relationship Id="rId4" Target="https://docs.google.com/document/d/1Fb42PVuug3ZLIBhyrZMjP06USevx27mk/edit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211886"/>
            <a:ext cx="11509596" cy="195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EA002B"/>
                </a:solidFill>
                <a:latin typeface="Open Sans Extra Bold"/>
              </a:rPr>
              <a:t>РАДИО ASIA+ ПРЕДСТАВЛЯЕТ ПРОГРАММУ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604421" y="914762"/>
            <a:ext cx="14597312" cy="633159"/>
            <a:chOff x="0" y="0"/>
            <a:chExt cx="9710951" cy="42121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710951" cy="421213"/>
            </a:xfrm>
            <a:custGeom>
              <a:avLst/>
              <a:gdLst/>
              <a:ahLst/>
              <a:cxnLst/>
              <a:rect r="r" b="b" t="t" l="l"/>
              <a:pathLst>
                <a:path h="421213" w="9710951">
                  <a:moveTo>
                    <a:pt x="203200" y="0"/>
                  </a:moveTo>
                  <a:lnTo>
                    <a:pt x="9710951" y="0"/>
                  </a:lnTo>
                  <a:lnTo>
                    <a:pt x="9507751" y="421213"/>
                  </a:lnTo>
                  <a:lnTo>
                    <a:pt x="0" y="42121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A002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3992892" y="894172"/>
            <a:ext cx="744195" cy="653749"/>
            <a:chOff x="0" y="0"/>
            <a:chExt cx="484200" cy="42535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4200" cy="425353"/>
            </a:xfrm>
            <a:custGeom>
              <a:avLst/>
              <a:gdLst/>
              <a:ahLst/>
              <a:cxnLst/>
              <a:rect r="r" b="b" t="t" l="l"/>
              <a:pathLst>
                <a:path h="425353" w="484200">
                  <a:moveTo>
                    <a:pt x="203200" y="0"/>
                  </a:moveTo>
                  <a:lnTo>
                    <a:pt x="484200" y="0"/>
                  </a:lnTo>
                  <a:lnTo>
                    <a:pt x="281000" y="425353"/>
                  </a:lnTo>
                  <a:lnTo>
                    <a:pt x="0" y="42535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A002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4737086" y="509480"/>
            <a:ext cx="6375423" cy="1038441"/>
            <a:chOff x="0" y="0"/>
            <a:chExt cx="2611419" cy="42535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611419" cy="425353"/>
            </a:xfrm>
            <a:custGeom>
              <a:avLst/>
              <a:gdLst/>
              <a:ahLst/>
              <a:cxnLst/>
              <a:rect r="r" b="b" t="t" l="l"/>
              <a:pathLst>
                <a:path h="425353" w="2611419">
                  <a:moveTo>
                    <a:pt x="203200" y="0"/>
                  </a:moveTo>
                  <a:lnTo>
                    <a:pt x="2611419" y="0"/>
                  </a:lnTo>
                  <a:lnTo>
                    <a:pt x="2408219" y="425353"/>
                  </a:lnTo>
                  <a:lnTo>
                    <a:pt x="0" y="42535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1C7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1703587" y="2831998"/>
            <a:ext cx="8665474" cy="4390507"/>
          </a:xfrm>
          <a:custGeom>
            <a:avLst/>
            <a:gdLst/>
            <a:ahLst/>
            <a:cxnLst/>
            <a:rect r="r" b="b" t="t" l="l"/>
            <a:pathLst>
              <a:path h="4390507" w="8665474">
                <a:moveTo>
                  <a:pt x="0" y="0"/>
                </a:moveTo>
                <a:lnTo>
                  <a:pt x="8665474" y="0"/>
                </a:lnTo>
                <a:lnTo>
                  <a:pt x="8665474" y="4390507"/>
                </a:lnTo>
                <a:lnTo>
                  <a:pt x="0" y="43905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409463" y="583498"/>
            <a:ext cx="2742235" cy="860376"/>
          </a:xfrm>
          <a:custGeom>
            <a:avLst/>
            <a:gdLst/>
            <a:ahLst/>
            <a:cxnLst/>
            <a:rect r="r" b="b" t="t" l="l"/>
            <a:pathLst>
              <a:path h="860376" w="2742235">
                <a:moveTo>
                  <a:pt x="0" y="0"/>
                </a:moveTo>
                <a:lnTo>
                  <a:pt x="2742235" y="0"/>
                </a:lnTo>
                <a:lnTo>
                  <a:pt x="2742235" y="860377"/>
                </a:lnTo>
                <a:lnTo>
                  <a:pt x="0" y="8603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8700" y="6492342"/>
            <a:ext cx="11509596" cy="962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1C72"/>
                </a:solidFill>
                <a:latin typeface="Open Sans Extra Bold"/>
              </a:rPr>
              <a:t>“ТЫ РУЛИШЬ!”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7411" y="8964575"/>
            <a:ext cx="587450" cy="587450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002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2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284932" y="8964575"/>
            <a:ext cx="587450" cy="587450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002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2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043832" y="8964575"/>
            <a:ext cx="587450" cy="58745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002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2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23052" y="4055184"/>
            <a:ext cx="7264352" cy="4381263"/>
            <a:chOff x="0" y="0"/>
            <a:chExt cx="9590608" cy="578427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590608" cy="5784270"/>
            </a:xfrm>
            <a:custGeom>
              <a:avLst/>
              <a:gdLst/>
              <a:ahLst/>
              <a:cxnLst/>
              <a:rect r="r" b="b" t="t" l="l"/>
              <a:pathLst>
                <a:path h="5784270" w="9590608">
                  <a:moveTo>
                    <a:pt x="0" y="0"/>
                  </a:moveTo>
                  <a:lnTo>
                    <a:pt x="0" y="5784270"/>
                  </a:lnTo>
                  <a:lnTo>
                    <a:pt x="9590608" y="5784270"/>
                  </a:lnTo>
                  <a:lnTo>
                    <a:pt x="9590608" y="0"/>
                  </a:lnTo>
                  <a:lnTo>
                    <a:pt x="0" y="0"/>
                  </a:lnTo>
                  <a:close/>
                  <a:moveTo>
                    <a:pt x="9529648" y="5723310"/>
                  </a:moveTo>
                  <a:lnTo>
                    <a:pt x="59690" y="5723310"/>
                  </a:lnTo>
                  <a:lnTo>
                    <a:pt x="59690" y="59690"/>
                  </a:lnTo>
                  <a:lnTo>
                    <a:pt x="9529648" y="59690"/>
                  </a:lnTo>
                  <a:lnTo>
                    <a:pt x="9529648" y="5723310"/>
                  </a:lnTo>
                  <a:close/>
                </a:path>
              </a:pathLst>
            </a:custGeom>
            <a:solidFill>
              <a:srgbClr val="F15D43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695102" y="3544534"/>
            <a:ext cx="7367476" cy="4507724"/>
            <a:chOff x="0" y="0"/>
            <a:chExt cx="1459588" cy="89303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459589" cy="893036"/>
            </a:xfrm>
            <a:custGeom>
              <a:avLst/>
              <a:gdLst/>
              <a:ahLst/>
              <a:cxnLst/>
              <a:rect r="r" b="b" t="t" l="l"/>
              <a:pathLst>
                <a:path h="893036" w="1459589">
                  <a:moveTo>
                    <a:pt x="0" y="0"/>
                  </a:moveTo>
                  <a:lnTo>
                    <a:pt x="1459589" y="0"/>
                  </a:lnTo>
                  <a:lnTo>
                    <a:pt x="1459589" y="893036"/>
                  </a:lnTo>
                  <a:lnTo>
                    <a:pt x="0" y="893036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2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28700" y="3392134"/>
            <a:ext cx="8666402" cy="2423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360"/>
              </a:lnSpc>
            </a:pPr>
            <a:r>
              <a:rPr lang="en-US" sz="7200">
                <a:solidFill>
                  <a:srgbClr val="FFFFFF"/>
                </a:solidFill>
                <a:latin typeface="Horizon Italics"/>
              </a:rPr>
              <a:t>Ты рулишь на 107fm!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047339" y="4442460"/>
            <a:ext cx="3302926" cy="570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EA002B"/>
                </a:solidFill>
                <a:latin typeface="Lumberjack"/>
              </a:rPr>
              <a:t>Время выхода: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047339" y="6110967"/>
            <a:ext cx="3769840" cy="570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EA002B"/>
                </a:solidFill>
                <a:latin typeface="Lumberjack"/>
              </a:rPr>
              <a:t>Количество выходов: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849344" y="4537710"/>
            <a:ext cx="4525923" cy="471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9"/>
              </a:lnSpc>
            </a:pPr>
            <a:r>
              <a:rPr lang="en-US" sz="3399">
                <a:solidFill>
                  <a:srgbClr val="FFFFFF"/>
                </a:solidFill>
                <a:latin typeface="Lumberjack"/>
              </a:rPr>
              <a:t>по согласованию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990944" y="5974760"/>
            <a:ext cx="2242722" cy="938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9"/>
              </a:lnSpc>
            </a:pPr>
            <a:r>
              <a:rPr lang="en-US" sz="3399">
                <a:solidFill>
                  <a:srgbClr val="FFFFFF"/>
                </a:solidFill>
                <a:latin typeface="Lumberjack"/>
              </a:rPr>
              <a:t>3 раза в день по будням</a:t>
            </a:r>
          </a:p>
        </p:txBody>
      </p:sp>
      <p:sp>
        <p:nvSpPr>
          <p:cNvPr name="AutoShape 22" id="22"/>
          <p:cNvSpPr/>
          <p:nvPr/>
        </p:nvSpPr>
        <p:spPr>
          <a:xfrm>
            <a:off x="16747243" y="4106287"/>
            <a:ext cx="0" cy="3418014"/>
          </a:xfrm>
          <a:prstGeom prst="line">
            <a:avLst/>
          </a:prstGeom>
          <a:ln cap="flat" w="66675">
            <a:solidFill>
              <a:srgbClr val="FFFFFF">
                <a:alpha val="34902"/>
              </a:srgbClr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3" id="23"/>
          <p:cNvGrpSpPr/>
          <p:nvPr/>
        </p:nvGrpSpPr>
        <p:grpSpPr>
          <a:xfrm rot="0">
            <a:off x="-604421" y="914762"/>
            <a:ext cx="14597312" cy="633159"/>
            <a:chOff x="0" y="0"/>
            <a:chExt cx="9710951" cy="421213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710951" cy="421213"/>
            </a:xfrm>
            <a:custGeom>
              <a:avLst/>
              <a:gdLst/>
              <a:ahLst/>
              <a:cxnLst/>
              <a:rect r="r" b="b" t="t" l="l"/>
              <a:pathLst>
                <a:path h="421213" w="9710951">
                  <a:moveTo>
                    <a:pt x="203200" y="0"/>
                  </a:moveTo>
                  <a:lnTo>
                    <a:pt x="9710951" y="0"/>
                  </a:lnTo>
                  <a:lnTo>
                    <a:pt x="9507751" y="421213"/>
                  </a:lnTo>
                  <a:lnTo>
                    <a:pt x="0" y="42121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A002B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3992892" y="894172"/>
            <a:ext cx="744195" cy="653749"/>
            <a:chOff x="0" y="0"/>
            <a:chExt cx="484200" cy="42535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484200" cy="425353"/>
            </a:xfrm>
            <a:custGeom>
              <a:avLst/>
              <a:gdLst/>
              <a:ahLst/>
              <a:cxnLst/>
              <a:rect r="r" b="b" t="t" l="l"/>
              <a:pathLst>
                <a:path h="425353" w="484200">
                  <a:moveTo>
                    <a:pt x="203200" y="0"/>
                  </a:moveTo>
                  <a:lnTo>
                    <a:pt x="484200" y="0"/>
                  </a:lnTo>
                  <a:lnTo>
                    <a:pt x="281000" y="425353"/>
                  </a:lnTo>
                  <a:lnTo>
                    <a:pt x="0" y="42535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A002B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4737086" y="509480"/>
            <a:ext cx="6375423" cy="1038441"/>
            <a:chOff x="0" y="0"/>
            <a:chExt cx="2611419" cy="425353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611419" cy="425353"/>
            </a:xfrm>
            <a:custGeom>
              <a:avLst/>
              <a:gdLst/>
              <a:ahLst/>
              <a:cxnLst/>
              <a:rect r="r" b="b" t="t" l="l"/>
              <a:pathLst>
                <a:path h="425353" w="2611419">
                  <a:moveTo>
                    <a:pt x="203200" y="0"/>
                  </a:moveTo>
                  <a:lnTo>
                    <a:pt x="2611419" y="0"/>
                  </a:lnTo>
                  <a:lnTo>
                    <a:pt x="2408219" y="425353"/>
                  </a:lnTo>
                  <a:lnTo>
                    <a:pt x="0" y="42535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1C72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15409463" y="583498"/>
            <a:ext cx="2742235" cy="860376"/>
          </a:xfrm>
          <a:custGeom>
            <a:avLst/>
            <a:gdLst/>
            <a:ahLst/>
            <a:cxnLst/>
            <a:rect r="r" b="b" t="t" l="l"/>
            <a:pathLst>
              <a:path h="860376" w="2742235">
                <a:moveTo>
                  <a:pt x="0" y="0"/>
                </a:moveTo>
                <a:lnTo>
                  <a:pt x="2742235" y="0"/>
                </a:lnTo>
                <a:lnTo>
                  <a:pt x="2742235" y="860377"/>
                </a:lnTo>
                <a:lnTo>
                  <a:pt x="0" y="8603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E5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944284"/>
            <a:ext cx="18288000" cy="14231284"/>
          </a:xfrm>
          <a:custGeom>
            <a:avLst/>
            <a:gdLst/>
            <a:ahLst/>
            <a:cxnLst/>
            <a:rect r="r" b="b" t="t" l="l"/>
            <a:pathLst>
              <a:path h="14231284" w="18288000">
                <a:moveTo>
                  <a:pt x="0" y="0"/>
                </a:moveTo>
                <a:lnTo>
                  <a:pt x="18288000" y="0"/>
                </a:lnTo>
                <a:lnTo>
                  <a:pt x="18288000" y="14231284"/>
                </a:lnTo>
                <a:lnTo>
                  <a:pt x="0" y="142312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3853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876860"/>
            <a:ext cx="650948" cy="4410140"/>
            <a:chOff x="0" y="0"/>
            <a:chExt cx="171443" cy="116151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1443" cy="1161518"/>
            </a:xfrm>
            <a:custGeom>
              <a:avLst/>
              <a:gdLst/>
              <a:ahLst/>
              <a:cxnLst/>
              <a:rect r="r" b="b" t="t" l="l"/>
              <a:pathLst>
                <a:path h="1161518" w="171443">
                  <a:moveTo>
                    <a:pt x="0" y="0"/>
                  </a:moveTo>
                  <a:lnTo>
                    <a:pt x="171443" y="0"/>
                  </a:lnTo>
                  <a:lnTo>
                    <a:pt x="171443" y="1161518"/>
                  </a:lnTo>
                  <a:lnTo>
                    <a:pt x="0" y="1161518"/>
                  </a:lnTo>
                  <a:close/>
                </a:path>
              </a:pathLst>
            </a:custGeom>
            <a:solidFill>
              <a:srgbClr val="F15D4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2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604421" y="914762"/>
            <a:ext cx="14597312" cy="633159"/>
            <a:chOff x="0" y="0"/>
            <a:chExt cx="9710951" cy="42121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710951" cy="421213"/>
            </a:xfrm>
            <a:custGeom>
              <a:avLst/>
              <a:gdLst/>
              <a:ahLst/>
              <a:cxnLst/>
              <a:rect r="r" b="b" t="t" l="l"/>
              <a:pathLst>
                <a:path h="421213" w="9710951">
                  <a:moveTo>
                    <a:pt x="203200" y="0"/>
                  </a:moveTo>
                  <a:lnTo>
                    <a:pt x="9710951" y="0"/>
                  </a:lnTo>
                  <a:lnTo>
                    <a:pt x="9507751" y="421213"/>
                  </a:lnTo>
                  <a:lnTo>
                    <a:pt x="0" y="42121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A002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3992892" y="894172"/>
            <a:ext cx="744195" cy="653749"/>
            <a:chOff x="0" y="0"/>
            <a:chExt cx="484200" cy="42535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84200" cy="425353"/>
            </a:xfrm>
            <a:custGeom>
              <a:avLst/>
              <a:gdLst/>
              <a:ahLst/>
              <a:cxnLst/>
              <a:rect r="r" b="b" t="t" l="l"/>
              <a:pathLst>
                <a:path h="425353" w="484200">
                  <a:moveTo>
                    <a:pt x="203200" y="0"/>
                  </a:moveTo>
                  <a:lnTo>
                    <a:pt x="484200" y="0"/>
                  </a:lnTo>
                  <a:lnTo>
                    <a:pt x="281000" y="425353"/>
                  </a:lnTo>
                  <a:lnTo>
                    <a:pt x="0" y="42535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A002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737086" y="509480"/>
            <a:ext cx="6375423" cy="1038441"/>
            <a:chOff x="0" y="0"/>
            <a:chExt cx="2611419" cy="42535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611419" cy="425353"/>
            </a:xfrm>
            <a:custGeom>
              <a:avLst/>
              <a:gdLst/>
              <a:ahLst/>
              <a:cxnLst/>
              <a:rect r="r" b="b" t="t" l="l"/>
              <a:pathLst>
                <a:path h="425353" w="2611419">
                  <a:moveTo>
                    <a:pt x="203200" y="0"/>
                  </a:moveTo>
                  <a:lnTo>
                    <a:pt x="2611419" y="0"/>
                  </a:lnTo>
                  <a:lnTo>
                    <a:pt x="2408219" y="425353"/>
                  </a:lnTo>
                  <a:lnTo>
                    <a:pt x="0" y="42535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1C7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5409463" y="583498"/>
            <a:ext cx="2742235" cy="860376"/>
          </a:xfrm>
          <a:custGeom>
            <a:avLst/>
            <a:gdLst/>
            <a:ahLst/>
            <a:cxnLst/>
            <a:rect r="r" b="b" t="t" l="l"/>
            <a:pathLst>
              <a:path h="860376" w="2742235">
                <a:moveTo>
                  <a:pt x="0" y="0"/>
                </a:moveTo>
                <a:lnTo>
                  <a:pt x="2742235" y="0"/>
                </a:lnTo>
                <a:lnTo>
                  <a:pt x="2742235" y="860377"/>
                </a:lnTo>
                <a:lnTo>
                  <a:pt x="0" y="8603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3253901" y="2158224"/>
            <a:ext cx="12155562" cy="7437272"/>
            <a:chOff x="0" y="0"/>
            <a:chExt cx="1459588" cy="89303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459589" cy="893036"/>
            </a:xfrm>
            <a:custGeom>
              <a:avLst/>
              <a:gdLst/>
              <a:ahLst/>
              <a:cxnLst/>
              <a:rect r="r" b="b" t="t" l="l"/>
              <a:pathLst>
                <a:path h="893036" w="1459589">
                  <a:moveTo>
                    <a:pt x="0" y="0"/>
                  </a:moveTo>
                  <a:lnTo>
                    <a:pt x="1459589" y="0"/>
                  </a:lnTo>
                  <a:lnTo>
                    <a:pt x="1459589" y="893036"/>
                  </a:lnTo>
                  <a:lnTo>
                    <a:pt x="0" y="893036"/>
                  </a:lnTo>
                  <a:close/>
                </a:path>
              </a:pathLst>
            </a:custGeom>
            <a:solidFill>
              <a:srgbClr val="001C72">
                <a:alpha val="84706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20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6034080" y="2218468"/>
            <a:ext cx="6219840" cy="952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53"/>
              </a:lnSpc>
              <a:spcBef>
                <a:spcPct val="0"/>
              </a:spcBef>
            </a:pPr>
            <a:r>
              <a:rPr lang="en-US" sz="5609">
                <a:solidFill>
                  <a:srgbClr val="F2A702"/>
                </a:solidFill>
                <a:latin typeface="Lumberjack"/>
              </a:rPr>
              <a:t>Описание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729880" y="3085633"/>
            <a:ext cx="11203604" cy="5922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Lumberjack"/>
              </a:rPr>
              <a:t>Советы бывалого водителя могут пригодиться не только тем, кто впервые купил автомобиль и только постигает все «секреты» водительского быта. Освежить в памяти гласные и негласные правила дорожного движения, узнать интересные факты истории возникновения тех или иных приборов транспортного средства, которые сейчас находятся на страже нашей безопасности.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1E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691114" y="3825824"/>
            <a:ext cx="1233684" cy="6621747"/>
            <a:chOff x="0" y="0"/>
            <a:chExt cx="2165285" cy="1162207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5285" cy="11622078"/>
            </a:xfrm>
            <a:custGeom>
              <a:avLst/>
              <a:gdLst/>
              <a:ahLst/>
              <a:cxnLst/>
              <a:rect r="r" b="b" t="t" l="l"/>
              <a:pathLst>
                <a:path h="11622078" w="2165285">
                  <a:moveTo>
                    <a:pt x="0" y="0"/>
                  </a:moveTo>
                  <a:lnTo>
                    <a:pt x="0" y="11622078"/>
                  </a:lnTo>
                  <a:lnTo>
                    <a:pt x="2165285" y="11622078"/>
                  </a:lnTo>
                  <a:lnTo>
                    <a:pt x="2165285" y="0"/>
                  </a:lnTo>
                  <a:lnTo>
                    <a:pt x="0" y="0"/>
                  </a:lnTo>
                  <a:close/>
                  <a:moveTo>
                    <a:pt x="2104324" y="11561118"/>
                  </a:moveTo>
                  <a:lnTo>
                    <a:pt x="59690" y="11561118"/>
                  </a:lnTo>
                  <a:lnTo>
                    <a:pt x="59690" y="59690"/>
                  </a:lnTo>
                  <a:lnTo>
                    <a:pt x="2104324" y="59690"/>
                  </a:lnTo>
                  <a:lnTo>
                    <a:pt x="2104324" y="11561118"/>
                  </a:lnTo>
                  <a:close/>
                </a:path>
              </a:pathLst>
            </a:custGeom>
            <a:solidFill>
              <a:srgbClr val="F15D4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604421" y="914762"/>
            <a:ext cx="14597312" cy="633159"/>
            <a:chOff x="0" y="0"/>
            <a:chExt cx="9710951" cy="4212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710951" cy="421213"/>
            </a:xfrm>
            <a:custGeom>
              <a:avLst/>
              <a:gdLst/>
              <a:ahLst/>
              <a:cxnLst/>
              <a:rect r="r" b="b" t="t" l="l"/>
              <a:pathLst>
                <a:path h="421213" w="9710951">
                  <a:moveTo>
                    <a:pt x="203200" y="0"/>
                  </a:moveTo>
                  <a:lnTo>
                    <a:pt x="9710951" y="0"/>
                  </a:lnTo>
                  <a:lnTo>
                    <a:pt x="9507751" y="421213"/>
                  </a:lnTo>
                  <a:lnTo>
                    <a:pt x="0" y="42121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A002B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3992892" y="894172"/>
            <a:ext cx="744195" cy="653749"/>
            <a:chOff x="0" y="0"/>
            <a:chExt cx="484200" cy="42535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4200" cy="425353"/>
            </a:xfrm>
            <a:custGeom>
              <a:avLst/>
              <a:gdLst/>
              <a:ahLst/>
              <a:cxnLst/>
              <a:rect r="r" b="b" t="t" l="l"/>
              <a:pathLst>
                <a:path h="425353" w="484200">
                  <a:moveTo>
                    <a:pt x="203200" y="0"/>
                  </a:moveTo>
                  <a:lnTo>
                    <a:pt x="484200" y="0"/>
                  </a:lnTo>
                  <a:lnTo>
                    <a:pt x="281000" y="425353"/>
                  </a:lnTo>
                  <a:lnTo>
                    <a:pt x="0" y="42535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A002B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4737086" y="509480"/>
            <a:ext cx="6375423" cy="1038441"/>
            <a:chOff x="0" y="0"/>
            <a:chExt cx="2611419" cy="42535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611419" cy="425353"/>
            </a:xfrm>
            <a:custGeom>
              <a:avLst/>
              <a:gdLst/>
              <a:ahLst/>
              <a:cxnLst/>
              <a:rect r="r" b="b" t="t" l="l"/>
              <a:pathLst>
                <a:path h="425353" w="2611419">
                  <a:moveTo>
                    <a:pt x="203200" y="0"/>
                  </a:moveTo>
                  <a:lnTo>
                    <a:pt x="2611419" y="0"/>
                  </a:lnTo>
                  <a:lnTo>
                    <a:pt x="2408219" y="425353"/>
                  </a:lnTo>
                  <a:lnTo>
                    <a:pt x="0" y="42535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1C7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5409463" y="583498"/>
            <a:ext cx="2742235" cy="860376"/>
          </a:xfrm>
          <a:custGeom>
            <a:avLst/>
            <a:gdLst/>
            <a:ahLst/>
            <a:cxnLst/>
            <a:rect r="r" b="b" t="t" l="l"/>
            <a:pathLst>
              <a:path h="860376" w="2742235">
                <a:moveTo>
                  <a:pt x="0" y="0"/>
                </a:moveTo>
                <a:lnTo>
                  <a:pt x="2742235" y="0"/>
                </a:lnTo>
                <a:lnTo>
                  <a:pt x="2742235" y="860377"/>
                </a:lnTo>
                <a:lnTo>
                  <a:pt x="0" y="8603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489509" y="2905997"/>
            <a:ext cx="8989772" cy="6365825"/>
          </a:xfrm>
          <a:custGeom>
            <a:avLst/>
            <a:gdLst/>
            <a:ahLst/>
            <a:cxnLst/>
            <a:rect r="r" b="b" t="t" l="l"/>
            <a:pathLst>
              <a:path h="6365825" w="8989772">
                <a:moveTo>
                  <a:pt x="0" y="0"/>
                </a:moveTo>
                <a:lnTo>
                  <a:pt x="8989772" y="0"/>
                </a:lnTo>
                <a:lnTo>
                  <a:pt x="8989772" y="6365825"/>
                </a:lnTo>
                <a:lnTo>
                  <a:pt x="0" y="6365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2606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698125" y="4216459"/>
            <a:ext cx="8093570" cy="1854083"/>
            <a:chOff x="0" y="0"/>
            <a:chExt cx="1905972" cy="43662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905972" cy="436622"/>
            </a:xfrm>
            <a:custGeom>
              <a:avLst/>
              <a:gdLst/>
              <a:ahLst/>
              <a:cxnLst/>
              <a:rect r="r" b="b" t="t" l="l"/>
              <a:pathLst>
                <a:path h="436622" w="1905972">
                  <a:moveTo>
                    <a:pt x="0" y="0"/>
                  </a:moveTo>
                  <a:lnTo>
                    <a:pt x="1905972" y="0"/>
                  </a:lnTo>
                  <a:lnTo>
                    <a:pt x="1905972" y="436622"/>
                  </a:lnTo>
                  <a:lnTo>
                    <a:pt x="0" y="436622"/>
                  </a:lnTo>
                  <a:close/>
                </a:path>
              </a:pathLst>
            </a:custGeom>
            <a:solidFill>
              <a:srgbClr val="001C72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20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111208" y="4261485"/>
            <a:ext cx="7267403" cy="1668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0"/>
              </a:lnSpc>
              <a:spcBef>
                <a:spcPct val="0"/>
              </a:spcBef>
            </a:pPr>
            <a:r>
              <a:rPr lang="en-US" sz="4800" u="sng">
                <a:solidFill>
                  <a:srgbClr val="FFFFFF"/>
                </a:solidFill>
                <a:latin typeface="Lumberjack"/>
                <a:hlinkClick r:id="rId4" tooltip="https://docs.google.com/document/d/1Fb42PVuug3ZLIBhyrZMjP06USevx27mk/edit"/>
              </a:rPr>
              <a:t>Ссылка на полное описание программы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DAFw2vA2ie4</dc:identifier>
  <dcterms:modified xsi:type="dcterms:W3CDTF">2011-08-01T06:04:30Z</dcterms:modified>
  <cp:revision>1</cp:revision>
  <dc:title>Радио Asia+ представляет рубрику</dc:title>
</cp:coreProperties>
</file>