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  <p:sldId id="259" r:id="rId1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umberjack" charset="1" panose="020005030500000200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https://docs.google.com/document/d/1e5GGgzfn9taelZDm-j5Kqwbilf16LUSh/edit#heading=h.gjdgxs" TargetMode="External" Type="http://schemas.openxmlformats.org/officeDocument/2006/relationships/hyperlink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https://docs.google.com/document/d/1e5GGgzfn9taelZDm-j5Kqwbilf16LUSh/edit#heading=h.gjdgxs" TargetMode="External" Type="http://schemas.openxmlformats.org/officeDocument/2006/relationships/hyperlink"/><Relationship Id="rId8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58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4484">
            <a:off x="6611904" y="-1147106"/>
            <a:ext cx="9520848" cy="9163816"/>
          </a:xfrm>
          <a:custGeom>
            <a:avLst/>
            <a:gdLst/>
            <a:ahLst/>
            <a:cxnLst/>
            <a:rect r="r" b="b" t="t" l="l"/>
            <a:pathLst>
              <a:path h="9163816" w="9520848">
                <a:moveTo>
                  <a:pt x="0" y="0"/>
                </a:moveTo>
                <a:lnTo>
                  <a:pt x="9520849" y="0"/>
                </a:lnTo>
                <a:lnTo>
                  <a:pt x="9520849" y="9163817"/>
                </a:lnTo>
                <a:lnTo>
                  <a:pt x="0" y="9163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6705791" y="41155"/>
            <a:ext cx="14561615" cy="9372299"/>
            <a:chOff x="0" y="0"/>
            <a:chExt cx="5513070" cy="35483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-23330" b="-2771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4388798" y="5268246"/>
            <a:ext cx="5108719" cy="4540374"/>
          </a:xfrm>
          <a:custGeom>
            <a:avLst/>
            <a:gdLst/>
            <a:ahLst/>
            <a:cxnLst/>
            <a:rect r="r" b="b" t="t" l="l"/>
            <a:pathLst>
              <a:path h="4540374" w="5108719">
                <a:moveTo>
                  <a:pt x="0" y="0"/>
                </a:moveTo>
                <a:lnTo>
                  <a:pt x="5108719" y="0"/>
                </a:lnTo>
                <a:lnTo>
                  <a:pt x="5108719" y="4540374"/>
                </a:lnTo>
                <a:lnTo>
                  <a:pt x="0" y="4540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3149140"/>
            <a:ext cx="1740169" cy="224640"/>
          </a:xfrm>
          <a:custGeom>
            <a:avLst/>
            <a:gdLst/>
            <a:ahLst/>
            <a:cxnLst/>
            <a:rect r="r" b="b" t="t" l="l"/>
            <a:pathLst>
              <a:path h="224640" w="1740169">
                <a:moveTo>
                  <a:pt x="0" y="0"/>
                </a:moveTo>
                <a:lnTo>
                  <a:pt x="1740169" y="0"/>
                </a:lnTo>
                <a:lnTo>
                  <a:pt x="1740169" y="224640"/>
                </a:lnTo>
                <a:lnTo>
                  <a:pt x="0" y="224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879613"/>
            <a:ext cx="5423389" cy="1066457"/>
            <a:chOff x="0" y="0"/>
            <a:chExt cx="4729915" cy="9300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729915" cy="930092"/>
            </a:xfrm>
            <a:custGeom>
              <a:avLst/>
              <a:gdLst/>
              <a:ahLst/>
              <a:cxnLst/>
              <a:rect r="r" b="b" t="t" l="l"/>
              <a:pathLst>
                <a:path h="930092" w="4729915">
                  <a:moveTo>
                    <a:pt x="0" y="0"/>
                  </a:moveTo>
                  <a:lnTo>
                    <a:pt x="4729915" y="0"/>
                  </a:lnTo>
                  <a:lnTo>
                    <a:pt x="4729915" y="930092"/>
                  </a:lnTo>
                  <a:lnTo>
                    <a:pt x="0" y="930092"/>
                  </a:lnTo>
                  <a:close/>
                </a:path>
              </a:pathLst>
            </a:custGeom>
            <a:solidFill>
              <a:srgbClr val="FD7325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526904" y="982414"/>
            <a:ext cx="2743762" cy="860855"/>
          </a:xfrm>
          <a:custGeom>
            <a:avLst/>
            <a:gdLst/>
            <a:ahLst/>
            <a:cxnLst/>
            <a:rect r="r" b="b" t="t" l="l"/>
            <a:pathLst>
              <a:path h="860855" w="2743762">
                <a:moveTo>
                  <a:pt x="0" y="0"/>
                </a:moveTo>
                <a:lnTo>
                  <a:pt x="2743761" y="0"/>
                </a:lnTo>
                <a:lnTo>
                  <a:pt x="2743761" y="860855"/>
                </a:lnTo>
                <a:lnTo>
                  <a:pt x="0" y="8608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3686175"/>
            <a:ext cx="6301309" cy="291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FFFFFF"/>
                </a:solidFill>
                <a:latin typeface="Lumberjack"/>
              </a:rPr>
              <a:t>Радио asia+ представляет программу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971525" y="6915150"/>
            <a:ext cx="1740169" cy="224640"/>
          </a:xfrm>
          <a:custGeom>
            <a:avLst/>
            <a:gdLst/>
            <a:ahLst/>
            <a:cxnLst/>
            <a:rect r="r" b="b" t="t" l="l"/>
            <a:pathLst>
              <a:path h="224640" w="1740169">
                <a:moveTo>
                  <a:pt x="0" y="0"/>
                </a:moveTo>
                <a:lnTo>
                  <a:pt x="1740170" y="0"/>
                </a:lnTo>
                <a:lnTo>
                  <a:pt x="1740170" y="224640"/>
                </a:lnTo>
                <a:lnTo>
                  <a:pt x="0" y="224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71525" y="7454115"/>
            <a:ext cx="6301309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FFFFFF"/>
                </a:solidFill>
                <a:latin typeface="Lumberjack"/>
              </a:rPr>
              <a:t>“Сезон ремонта”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442890">
            <a:off x="-1075649" y="1284715"/>
            <a:ext cx="12480107" cy="9154343"/>
            <a:chOff x="0" y="0"/>
            <a:chExt cx="4198620" cy="3079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-9937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648253">
            <a:off x="3031087" y="7870929"/>
            <a:ext cx="4098656" cy="3944957"/>
          </a:xfrm>
          <a:custGeom>
            <a:avLst/>
            <a:gdLst/>
            <a:ahLst/>
            <a:cxnLst/>
            <a:rect r="r" b="b" t="t" l="l"/>
            <a:pathLst>
              <a:path h="3944957" w="4098656">
                <a:moveTo>
                  <a:pt x="0" y="0"/>
                </a:moveTo>
                <a:lnTo>
                  <a:pt x="4098656" y="0"/>
                </a:lnTo>
                <a:lnTo>
                  <a:pt x="4098656" y="3944956"/>
                </a:lnTo>
                <a:lnTo>
                  <a:pt x="0" y="3944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16186" y="1522692"/>
            <a:ext cx="2086228" cy="269313"/>
          </a:xfrm>
          <a:custGeom>
            <a:avLst/>
            <a:gdLst/>
            <a:ahLst/>
            <a:cxnLst/>
            <a:rect r="r" b="b" t="t" l="l"/>
            <a:pathLst>
              <a:path h="269313" w="2086228">
                <a:moveTo>
                  <a:pt x="0" y="0"/>
                </a:moveTo>
                <a:lnTo>
                  <a:pt x="2086228" y="0"/>
                </a:lnTo>
                <a:lnTo>
                  <a:pt x="2086228" y="269313"/>
                </a:lnTo>
                <a:lnTo>
                  <a:pt x="0" y="269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879613"/>
            <a:ext cx="5423389" cy="1066457"/>
            <a:chOff x="0" y="0"/>
            <a:chExt cx="4729915" cy="9300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729915" cy="930092"/>
            </a:xfrm>
            <a:custGeom>
              <a:avLst/>
              <a:gdLst/>
              <a:ahLst/>
              <a:cxnLst/>
              <a:rect r="r" b="b" t="t" l="l"/>
              <a:pathLst>
                <a:path h="930092" w="4729915">
                  <a:moveTo>
                    <a:pt x="0" y="0"/>
                  </a:moveTo>
                  <a:lnTo>
                    <a:pt x="4729915" y="0"/>
                  </a:lnTo>
                  <a:lnTo>
                    <a:pt x="4729915" y="930092"/>
                  </a:lnTo>
                  <a:lnTo>
                    <a:pt x="0" y="930092"/>
                  </a:lnTo>
                  <a:close/>
                </a:path>
              </a:pathLst>
            </a:custGeom>
            <a:solidFill>
              <a:srgbClr val="FD7325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26904" y="982414"/>
            <a:ext cx="2743762" cy="860855"/>
          </a:xfrm>
          <a:custGeom>
            <a:avLst/>
            <a:gdLst/>
            <a:ahLst/>
            <a:cxnLst/>
            <a:rect r="r" b="b" t="t" l="l"/>
            <a:pathLst>
              <a:path h="860855" w="2743762">
                <a:moveTo>
                  <a:pt x="0" y="0"/>
                </a:moveTo>
                <a:lnTo>
                  <a:pt x="2743761" y="0"/>
                </a:lnTo>
                <a:lnTo>
                  <a:pt x="2743761" y="860855"/>
                </a:lnTo>
                <a:lnTo>
                  <a:pt x="0" y="8608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586743" y="3295734"/>
            <a:ext cx="3226800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80"/>
              </a:lnSpc>
            </a:pPr>
            <a:r>
              <a:rPr lang="en-US" sz="3600">
                <a:solidFill>
                  <a:srgbClr val="000000"/>
                </a:solidFill>
                <a:latin typeface="Lumberjack"/>
              </a:rPr>
              <a:t>Время выхода: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86743" y="4010097"/>
            <a:ext cx="3439782" cy="67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3600">
                <a:solidFill>
                  <a:srgbClr val="000000">
                    <a:alpha val="60000"/>
                  </a:srgbClr>
                </a:solidFill>
                <a:latin typeface="Lumberjack"/>
              </a:rPr>
              <a:t>По согласованию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86743" y="4678608"/>
            <a:ext cx="3226800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80"/>
              </a:lnSpc>
            </a:pPr>
            <a:r>
              <a:rPr lang="en-US" sz="3600">
                <a:solidFill>
                  <a:srgbClr val="000000"/>
                </a:solidFill>
                <a:latin typeface="Lumberjack"/>
              </a:rPr>
              <a:t>Кол-во выходов: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586743" y="5392971"/>
            <a:ext cx="3226800" cy="1398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3600">
                <a:solidFill>
                  <a:srgbClr val="000000">
                    <a:alpha val="60000"/>
                  </a:srgbClr>
                </a:solidFill>
                <a:latin typeface="Lumberjack"/>
              </a:rPr>
              <a:t>3 раза в день по будням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1358" y="1142977"/>
            <a:ext cx="7109343" cy="9144023"/>
          </a:xfrm>
          <a:custGeom>
            <a:avLst/>
            <a:gdLst/>
            <a:ahLst/>
            <a:cxnLst/>
            <a:rect r="r" b="b" t="t" l="l"/>
            <a:pathLst>
              <a:path h="9144023" w="7109343">
                <a:moveTo>
                  <a:pt x="0" y="0"/>
                </a:moveTo>
                <a:lnTo>
                  <a:pt x="7109343" y="0"/>
                </a:lnTo>
                <a:lnTo>
                  <a:pt x="7109343" y="9144023"/>
                </a:lnTo>
                <a:lnTo>
                  <a:pt x="0" y="9144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328" t="0" r="-6432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924881" y="2273061"/>
            <a:ext cx="8720855" cy="2592457"/>
            <a:chOff x="0" y="0"/>
            <a:chExt cx="3278757" cy="9746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78757" cy="974679"/>
            </a:xfrm>
            <a:custGeom>
              <a:avLst/>
              <a:gdLst/>
              <a:ahLst/>
              <a:cxnLst/>
              <a:rect r="r" b="b" t="t" l="l"/>
              <a:pathLst>
                <a:path h="974679" w="3278757">
                  <a:moveTo>
                    <a:pt x="0" y="0"/>
                  </a:moveTo>
                  <a:lnTo>
                    <a:pt x="3278757" y="0"/>
                  </a:lnTo>
                  <a:lnTo>
                    <a:pt x="3278757" y="974679"/>
                  </a:lnTo>
                  <a:lnTo>
                    <a:pt x="0" y="9746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235272" y="2671537"/>
            <a:ext cx="2912868" cy="917370"/>
            <a:chOff x="0" y="0"/>
            <a:chExt cx="2540408" cy="8000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408" cy="800068"/>
            </a:xfrm>
            <a:custGeom>
              <a:avLst/>
              <a:gdLst/>
              <a:ahLst/>
              <a:cxnLst/>
              <a:rect r="r" b="b" t="t" l="l"/>
              <a:pathLst>
                <a:path h="800068" w="2540408">
                  <a:moveTo>
                    <a:pt x="0" y="0"/>
                  </a:moveTo>
                  <a:lnTo>
                    <a:pt x="2540408" y="0"/>
                  </a:lnTo>
                  <a:lnTo>
                    <a:pt x="2540408" y="800068"/>
                  </a:lnTo>
                  <a:lnTo>
                    <a:pt x="0" y="800068"/>
                  </a:lnTo>
                  <a:close/>
                </a:path>
              </a:pathLst>
            </a:custGeom>
            <a:solidFill>
              <a:srgbClr val="FD7325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294568" y="2489189"/>
            <a:ext cx="2794278" cy="1005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800">
                <a:solidFill>
                  <a:srgbClr val="FFFFFF"/>
                </a:solidFill>
                <a:latin typeface="Lumberjack"/>
              </a:rPr>
              <a:t>Описание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8950222"/>
            <a:ext cx="2547669" cy="328881"/>
          </a:xfrm>
          <a:custGeom>
            <a:avLst/>
            <a:gdLst/>
            <a:ahLst/>
            <a:cxnLst/>
            <a:rect r="r" b="b" t="t" l="l"/>
            <a:pathLst>
              <a:path h="328881" w="2547669">
                <a:moveTo>
                  <a:pt x="0" y="0"/>
                </a:moveTo>
                <a:lnTo>
                  <a:pt x="2547669" y="0"/>
                </a:lnTo>
                <a:lnTo>
                  <a:pt x="2547669" y="328880"/>
                </a:lnTo>
                <a:lnTo>
                  <a:pt x="0" y="328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>
            <a:off x="731358" y="1171552"/>
            <a:ext cx="7109343" cy="0"/>
          </a:xfrm>
          <a:prstGeom prst="line">
            <a:avLst/>
          </a:prstGeom>
          <a:ln cap="rnd" w="57150">
            <a:solidFill>
              <a:srgbClr val="0065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0" y="879613"/>
            <a:ext cx="5423389" cy="1066457"/>
            <a:chOff x="0" y="0"/>
            <a:chExt cx="4729915" cy="93009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729915" cy="930092"/>
            </a:xfrm>
            <a:custGeom>
              <a:avLst/>
              <a:gdLst/>
              <a:ahLst/>
              <a:cxnLst/>
              <a:rect r="r" b="b" t="t" l="l"/>
              <a:pathLst>
                <a:path h="930092" w="4729915">
                  <a:moveTo>
                    <a:pt x="0" y="0"/>
                  </a:moveTo>
                  <a:lnTo>
                    <a:pt x="4729915" y="0"/>
                  </a:lnTo>
                  <a:lnTo>
                    <a:pt x="4729915" y="930092"/>
                  </a:lnTo>
                  <a:lnTo>
                    <a:pt x="0" y="930092"/>
                  </a:lnTo>
                  <a:close/>
                </a:path>
              </a:pathLst>
            </a:custGeom>
            <a:solidFill>
              <a:srgbClr val="FD7325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526904" y="982414"/>
            <a:ext cx="2743762" cy="860855"/>
          </a:xfrm>
          <a:custGeom>
            <a:avLst/>
            <a:gdLst/>
            <a:ahLst/>
            <a:cxnLst/>
            <a:rect r="r" b="b" t="t" l="l"/>
            <a:pathLst>
              <a:path h="860855" w="2743762">
                <a:moveTo>
                  <a:pt x="0" y="0"/>
                </a:moveTo>
                <a:lnTo>
                  <a:pt x="2743761" y="0"/>
                </a:lnTo>
                <a:lnTo>
                  <a:pt x="2743761" y="860855"/>
                </a:lnTo>
                <a:lnTo>
                  <a:pt x="0" y="860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8100000">
            <a:off x="14473480" y="-845438"/>
            <a:ext cx="5307260" cy="4716827"/>
          </a:xfrm>
          <a:custGeom>
            <a:avLst/>
            <a:gdLst/>
            <a:ahLst/>
            <a:cxnLst/>
            <a:rect r="r" b="b" t="t" l="l"/>
            <a:pathLst>
              <a:path h="4716827" w="5307260">
                <a:moveTo>
                  <a:pt x="0" y="0"/>
                </a:moveTo>
                <a:lnTo>
                  <a:pt x="5307260" y="0"/>
                </a:lnTo>
                <a:lnTo>
                  <a:pt x="5307260" y="4716827"/>
                </a:lnTo>
                <a:lnTo>
                  <a:pt x="0" y="4716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256303" y="3598545"/>
            <a:ext cx="8870806" cy="4840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80"/>
              </a:lnSpc>
            </a:pPr>
            <a:r>
              <a:rPr lang="en-US" sz="3600">
                <a:solidFill>
                  <a:srgbClr val="000000"/>
                </a:solidFill>
                <a:latin typeface="Lumberjack"/>
              </a:rPr>
              <a:t>Ремонт квартиры - это всегда событие! С чего начать, какие материалы использовать, стоит ли менять планировку, как правильно сочетать цвета в интерьере. Список этих вопросов можно продолжать бесконечно, а о</a:t>
            </a:r>
            <a:r>
              <a:rPr lang="en-US" sz="3600">
                <a:solidFill>
                  <a:srgbClr val="000000"/>
                </a:solidFill>
                <a:latin typeface="Lumberjack"/>
              </a:rPr>
              <a:t>тветы на них вы найдете в нашей рубрике.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58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4484">
            <a:off x="-4084412" y="-2883283"/>
            <a:ext cx="11874736" cy="11429433"/>
          </a:xfrm>
          <a:custGeom>
            <a:avLst/>
            <a:gdLst/>
            <a:ahLst/>
            <a:cxnLst/>
            <a:rect r="r" b="b" t="t" l="l"/>
            <a:pathLst>
              <a:path h="11429433" w="11874736">
                <a:moveTo>
                  <a:pt x="0" y="0"/>
                </a:moveTo>
                <a:lnTo>
                  <a:pt x="11874735" y="0"/>
                </a:lnTo>
                <a:lnTo>
                  <a:pt x="11874735" y="11429433"/>
                </a:lnTo>
                <a:lnTo>
                  <a:pt x="0" y="11429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67180" y="974348"/>
            <a:ext cx="9446168" cy="8395282"/>
          </a:xfrm>
          <a:custGeom>
            <a:avLst/>
            <a:gdLst/>
            <a:ahLst/>
            <a:cxnLst/>
            <a:rect r="r" b="b" t="t" l="l"/>
            <a:pathLst>
              <a:path h="8395282" w="9446168">
                <a:moveTo>
                  <a:pt x="0" y="0"/>
                </a:moveTo>
                <a:lnTo>
                  <a:pt x="9446168" y="0"/>
                </a:lnTo>
                <a:lnTo>
                  <a:pt x="9446168" y="8395282"/>
                </a:lnTo>
                <a:lnTo>
                  <a:pt x="0" y="8395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590695" y="4226130"/>
            <a:ext cx="9089117" cy="1537430"/>
            <a:chOff x="0" y="0"/>
            <a:chExt cx="4729915" cy="800068"/>
          </a:xfrm>
        </p:grpSpPr>
        <p:sp>
          <p:nvSpPr>
            <p:cNvPr name="Freeform 5" id="5">
              <a:hlinkClick r:id="rId4" tooltip="https://docs.google.com/document/d/1e5GGgzfn9taelZDm-j5Kqwbilf16LUSh/edit#heading=h.gjdgxs"/>
            </p:cNvPr>
            <p:cNvSpPr/>
            <p:nvPr/>
          </p:nvSpPr>
          <p:spPr>
            <a:xfrm flipH="false" flipV="false" rot="0">
              <a:off x="0" y="0"/>
              <a:ext cx="4729915" cy="800068"/>
            </a:xfrm>
            <a:custGeom>
              <a:avLst/>
              <a:gdLst/>
              <a:ahLst/>
              <a:cxnLst/>
              <a:rect r="r" b="b" t="t" l="l"/>
              <a:pathLst>
                <a:path h="800068" w="4729915">
                  <a:moveTo>
                    <a:pt x="0" y="0"/>
                  </a:moveTo>
                  <a:lnTo>
                    <a:pt x="4729915" y="0"/>
                  </a:lnTo>
                  <a:lnTo>
                    <a:pt x="4729915" y="800068"/>
                  </a:lnTo>
                  <a:lnTo>
                    <a:pt x="0" y="800068"/>
                  </a:lnTo>
                  <a:close/>
                </a:path>
              </a:pathLst>
            </a:custGeom>
            <a:solidFill>
              <a:srgbClr val="FD7325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273915" y="3777209"/>
            <a:ext cx="1740169" cy="224640"/>
          </a:xfrm>
          <a:custGeom>
            <a:avLst/>
            <a:gdLst/>
            <a:ahLst/>
            <a:cxnLst/>
            <a:rect r="r" b="b" t="t" l="l"/>
            <a:pathLst>
              <a:path h="224640" w="1740169">
                <a:moveTo>
                  <a:pt x="0" y="0"/>
                </a:moveTo>
                <a:lnTo>
                  <a:pt x="1740170" y="0"/>
                </a:lnTo>
                <a:lnTo>
                  <a:pt x="1740170" y="224640"/>
                </a:lnTo>
                <a:lnTo>
                  <a:pt x="0" y="224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537003" y="4270945"/>
            <a:ext cx="7213993" cy="144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u="sng">
                <a:solidFill>
                  <a:srgbClr val="FFFFFF"/>
                </a:solidFill>
                <a:latin typeface="Lumberjack"/>
                <a:hlinkClick r:id="rId7" tooltip="https://docs.google.com/document/d/1e5GGgzfn9taelZDm-j5Kqwbilf16LUSh/edit#heading=h.gjdgxs"/>
              </a:rPr>
              <a:t>Ссылка на полное описание программы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879613"/>
            <a:ext cx="5423389" cy="1066457"/>
            <a:chOff x="0" y="0"/>
            <a:chExt cx="4729915" cy="9300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29915" cy="930092"/>
            </a:xfrm>
            <a:custGeom>
              <a:avLst/>
              <a:gdLst/>
              <a:ahLst/>
              <a:cxnLst/>
              <a:rect r="r" b="b" t="t" l="l"/>
              <a:pathLst>
                <a:path h="930092" w="4729915">
                  <a:moveTo>
                    <a:pt x="0" y="0"/>
                  </a:moveTo>
                  <a:lnTo>
                    <a:pt x="4729915" y="0"/>
                  </a:lnTo>
                  <a:lnTo>
                    <a:pt x="4729915" y="930092"/>
                  </a:lnTo>
                  <a:lnTo>
                    <a:pt x="0" y="930092"/>
                  </a:lnTo>
                  <a:close/>
                </a:path>
              </a:pathLst>
            </a:custGeom>
            <a:solidFill>
              <a:srgbClr val="FD7325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26904" y="982414"/>
            <a:ext cx="2743762" cy="860855"/>
          </a:xfrm>
          <a:custGeom>
            <a:avLst/>
            <a:gdLst/>
            <a:ahLst/>
            <a:cxnLst/>
            <a:rect r="r" b="b" t="t" l="l"/>
            <a:pathLst>
              <a:path h="860855" w="2743762">
                <a:moveTo>
                  <a:pt x="0" y="0"/>
                </a:moveTo>
                <a:lnTo>
                  <a:pt x="2743761" y="0"/>
                </a:lnTo>
                <a:lnTo>
                  <a:pt x="2743761" y="860855"/>
                </a:lnTo>
                <a:lnTo>
                  <a:pt x="0" y="8608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DAFw2vA2ie4</dc:identifier>
  <dcterms:modified xsi:type="dcterms:W3CDTF">2011-08-01T06:04:30Z</dcterms:modified>
  <cp:revision>1</cp:revision>
  <dc:title>Радио Asia+ представляет рубрику</dc:title>
</cp:coreProperties>
</file>