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Bookman Old Style" panose="02050604050505020204" pitchFamily="18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umberjack" panose="020005030500000200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document/d/1hk0-skebyyw7nrqC0s7J5k2kdUMFbL9N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5863" y="2873230"/>
            <a:ext cx="16996273" cy="5305634"/>
          </a:xfrm>
          <a:custGeom>
            <a:avLst/>
            <a:gdLst/>
            <a:ahLst/>
            <a:cxnLst/>
            <a:rect l="l" t="t" r="r" b="b"/>
            <a:pathLst>
              <a:path w="16996273" h="5305634">
                <a:moveTo>
                  <a:pt x="0" y="0"/>
                </a:moveTo>
                <a:lnTo>
                  <a:pt x="16996274" y="0"/>
                </a:lnTo>
                <a:lnTo>
                  <a:pt x="16996274" y="5305635"/>
                </a:lnTo>
                <a:lnTo>
                  <a:pt x="0" y="5305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37172" y="5319810"/>
            <a:ext cx="2404964" cy="2859055"/>
            <a:chOff x="0" y="0"/>
            <a:chExt cx="633406" cy="7530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3406" cy="753002"/>
            </a:xfrm>
            <a:custGeom>
              <a:avLst/>
              <a:gdLst/>
              <a:ahLst/>
              <a:cxnLst/>
              <a:rect l="l" t="t" r="r" b="b"/>
              <a:pathLst>
                <a:path w="633406" h="753002">
                  <a:moveTo>
                    <a:pt x="0" y="0"/>
                  </a:moveTo>
                  <a:lnTo>
                    <a:pt x="633406" y="0"/>
                  </a:lnTo>
                  <a:lnTo>
                    <a:pt x="633406" y="753002"/>
                  </a:lnTo>
                  <a:lnTo>
                    <a:pt x="0" y="7530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47030" y="323238"/>
            <a:ext cx="2742042" cy="860316"/>
          </a:xfrm>
          <a:custGeom>
            <a:avLst/>
            <a:gdLst/>
            <a:ahLst/>
            <a:cxnLst/>
            <a:rect l="l" t="t" r="r" b="b"/>
            <a:pathLst>
              <a:path w="2742042" h="860316">
                <a:moveTo>
                  <a:pt x="0" y="0"/>
                </a:moveTo>
                <a:lnTo>
                  <a:pt x="2742042" y="0"/>
                </a:lnTo>
                <a:lnTo>
                  <a:pt x="2742042" y="860316"/>
                </a:lnTo>
                <a:lnTo>
                  <a:pt x="0" y="860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47030" y="323238"/>
            <a:ext cx="2742042" cy="860316"/>
          </a:xfrm>
          <a:custGeom>
            <a:avLst/>
            <a:gdLst/>
            <a:ahLst/>
            <a:cxnLst/>
            <a:rect l="l" t="t" r="r" b="b"/>
            <a:pathLst>
              <a:path w="2742042" h="860316">
                <a:moveTo>
                  <a:pt x="0" y="0"/>
                </a:moveTo>
                <a:lnTo>
                  <a:pt x="2742042" y="0"/>
                </a:lnTo>
                <a:lnTo>
                  <a:pt x="2742042" y="860316"/>
                </a:lnTo>
                <a:lnTo>
                  <a:pt x="0" y="860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507407"/>
            <a:ext cx="5815808" cy="7272187"/>
          </a:xfrm>
          <a:custGeom>
            <a:avLst/>
            <a:gdLst/>
            <a:ahLst/>
            <a:cxnLst/>
            <a:rect l="l" t="t" r="r" b="b"/>
            <a:pathLst>
              <a:path w="5815808" h="7272187">
                <a:moveTo>
                  <a:pt x="0" y="0"/>
                </a:moveTo>
                <a:lnTo>
                  <a:pt x="5815808" y="0"/>
                </a:lnTo>
                <a:lnTo>
                  <a:pt x="5815808" y="7272186"/>
                </a:lnTo>
                <a:lnTo>
                  <a:pt x="0" y="72721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418876" y="2750904"/>
            <a:ext cx="9840424" cy="602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FFFFFF"/>
                </a:solidFill>
                <a:latin typeface="Lumberjack"/>
              </a:rPr>
              <a:t>Рабочий день завершен, люди отправляются по домам, а в пути их сопровождают «свои» люди, которые понимают их состояние, и легко задают ему новый вектор: позитива, релакса и мыслей, уносящих прочь от рабочего хаоса.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47030" y="323238"/>
            <a:ext cx="2742042" cy="860316"/>
          </a:xfrm>
          <a:custGeom>
            <a:avLst/>
            <a:gdLst/>
            <a:ahLst/>
            <a:cxnLst/>
            <a:rect l="l" t="t" r="r" b="b"/>
            <a:pathLst>
              <a:path w="2742042" h="860316">
                <a:moveTo>
                  <a:pt x="0" y="0"/>
                </a:moveTo>
                <a:lnTo>
                  <a:pt x="2742042" y="0"/>
                </a:lnTo>
                <a:lnTo>
                  <a:pt x="2742042" y="860316"/>
                </a:lnTo>
                <a:lnTo>
                  <a:pt x="0" y="8603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915323"/>
            <a:ext cx="7637343" cy="8456355"/>
          </a:xfrm>
          <a:custGeom>
            <a:avLst/>
            <a:gdLst/>
            <a:ahLst/>
            <a:cxnLst/>
            <a:rect l="l" t="t" r="r" b="b"/>
            <a:pathLst>
              <a:path w="7637343" h="8456355">
                <a:moveTo>
                  <a:pt x="0" y="0"/>
                </a:moveTo>
                <a:lnTo>
                  <a:pt x="7637343" y="0"/>
                </a:lnTo>
                <a:lnTo>
                  <a:pt x="7637343" y="8456354"/>
                </a:lnTo>
                <a:lnTo>
                  <a:pt x="0" y="8456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637" t="-35677" r="-1554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831602" y="2457163"/>
            <a:ext cx="8427698" cy="540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100">
                <a:solidFill>
                  <a:srgbClr val="FFFFFF"/>
                </a:solidFill>
                <a:latin typeface="Lumberjack"/>
              </a:rPr>
              <a:t>искушенные киноманы и весельчаки - в легкой форме с элементами юмора и сатиры обрисовывают картину дня, делятся новостями, наблюдениями и советами.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62158-D570-463B-9A76-D8B1F1BC668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645863" y="1943100"/>
            <a:ext cx="16996273" cy="5305634"/>
          </a:xfrm>
          <a:custGeom>
            <a:avLst/>
            <a:gdLst/>
            <a:ahLst/>
            <a:cxnLst/>
            <a:rect l="l" t="t" r="r" b="b"/>
            <a:pathLst>
              <a:path w="16996273" h="5305634">
                <a:moveTo>
                  <a:pt x="0" y="0"/>
                </a:moveTo>
                <a:lnTo>
                  <a:pt x="16996274" y="0"/>
                </a:lnTo>
                <a:lnTo>
                  <a:pt x="16996274" y="5305635"/>
                </a:lnTo>
                <a:lnTo>
                  <a:pt x="0" y="5305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37172" y="4389680"/>
            <a:ext cx="2404964" cy="2859055"/>
            <a:chOff x="0" y="0"/>
            <a:chExt cx="633406" cy="7530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3406" cy="753002"/>
            </a:xfrm>
            <a:custGeom>
              <a:avLst/>
              <a:gdLst/>
              <a:ahLst/>
              <a:cxnLst/>
              <a:rect l="l" t="t" r="r" b="b"/>
              <a:pathLst>
                <a:path w="633406" h="753002">
                  <a:moveTo>
                    <a:pt x="0" y="0"/>
                  </a:moveTo>
                  <a:lnTo>
                    <a:pt x="633406" y="0"/>
                  </a:lnTo>
                  <a:lnTo>
                    <a:pt x="633406" y="753002"/>
                  </a:lnTo>
                  <a:lnTo>
                    <a:pt x="0" y="7530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47030" y="323238"/>
            <a:ext cx="2742042" cy="860316"/>
          </a:xfrm>
          <a:custGeom>
            <a:avLst/>
            <a:gdLst/>
            <a:ahLst/>
            <a:cxnLst/>
            <a:rect l="l" t="t" r="r" b="b"/>
            <a:pathLst>
              <a:path w="2742042" h="860316">
                <a:moveTo>
                  <a:pt x="0" y="0"/>
                </a:moveTo>
                <a:lnTo>
                  <a:pt x="2742042" y="0"/>
                </a:lnTo>
                <a:lnTo>
                  <a:pt x="2742042" y="860316"/>
                </a:lnTo>
                <a:lnTo>
                  <a:pt x="0" y="860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EC85D10C-C93F-411C-A436-0F36545111CF}"/>
              </a:ext>
            </a:extLst>
          </p:cNvPr>
          <p:cNvSpPr/>
          <p:nvPr/>
        </p:nvSpPr>
        <p:spPr>
          <a:xfrm>
            <a:off x="3732809" y="7429500"/>
            <a:ext cx="10858499" cy="868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19092B-1AD9-445D-AECE-C6C3292B4BAF}"/>
              </a:ext>
            </a:extLst>
          </p:cNvPr>
          <p:cNvSpPr txBox="1">
            <a:spLocks/>
          </p:cNvSpPr>
          <p:nvPr/>
        </p:nvSpPr>
        <p:spPr>
          <a:xfrm>
            <a:off x="3886200" y="753396"/>
            <a:ext cx="10287000" cy="7373421"/>
          </a:xfrm>
          <a:prstGeom prst="rect">
            <a:avLst/>
          </a:prstGeom>
        </p:spPr>
        <p:txBody>
          <a:bodyPr vert="horz" lIns="228600" tIns="228600" rIns="228600" bIns="0" rtlCol="0" anchor="b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tx1"/>
                </a:solidFill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 на полное описание рубрики</a:t>
            </a:r>
            <a:endParaRPr lang="en-US" sz="4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6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</Words>
  <Application>Microsoft Office PowerPoint</Application>
  <PresentationFormat>Custom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Bookman Old Style</vt:lpstr>
      <vt:lpstr>Calibri</vt:lpstr>
      <vt:lpstr>Lumberjack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подзаголовок</dc:title>
  <cp:lastModifiedBy>Jamol Nuritdinov</cp:lastModifiedBy>
  <cp:revision>2</cp:revision>
  <dcterms:created xsi:type="dcterms:W3CDTF">2006-08-16T00:00:00Z</dcterms:created>
  <dcterms:modified xsi:type="dcterms:W3CDTF">2023-10-08T18:57:54Z</dcterms:modified>
  <dc:identifier>DAFwssKmIvs</dc:identifier>
</cp:coreProperties>
</file>