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umberjack" panose="02000503050000020004" charset="0"/>
      <p:regular r:id="rId10"/>
    </p:embeddedFont>
    <p:embeddedFont>
      <p:font typeface="Montserrat Semi-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6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google.com/document/d/1z0TieOclktOdffL037agwBGlTbO9vbXvf5lkuynBnUg/ed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36" b="-9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432532" y="5671063"/>
            <a:ext cx="3422934" cy="1127892"/>
            <a:chOff x="0" y="-47625"/>
            <a:chExt cx="1377878" cy="4540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77878" cy="406400"/>
            </a:xfrm>
            <a:custGeom>
              <a:avLst/>
              <a:gdLst/>
              <a:ahLst/>
              <a:cxnLst/>
              <a:rect l="l" t="t" r="r" b="b"/>
              <a:pathLst>
                <a:path w="1377878" h="406400">
                  <a:moveTo>
                    <a:pt x="1174678" y="0"/>
                  </a:moveTo>
                  <a:cubicBezTo>
                    <a:pt x="1286903" y="0"/>
                    <a:pt x="1377878" y="90976"/>
                    <a:pt x="1377878" y="203200"/>
                  </a:cubicBezTo>
                  <a:cubicBezTo>
                    <a:pt x="1377878" y="315424"/>
                    <a:pt x="1286903" y="406400"/>
                    <a:pt x="11746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377878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dirty="0" err="1">
                  <a:solidFill>
                    <a:srgbClr val="000000"/>
                  </a:solidFill>
                  <a:latin typeface="Montserrat Semi-Bold"/>
                </a:rPr>
                <a:t>Суруди</a:t>
              </a:r>
              <a:r>
                <a:rPr lang="en-US" sz="2599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2599" dirty="0" err="1">
                  <a:solidFill>
                    <a:srgbClr val="000000"/>
                  </a:solidFill>
                  <a:latin typeface="Montserrat Semi-Bold"/>
                </a:rPr>
                <a:t>Нав</a:t>
              </a:r>
              <a:endParaRPr lang="en-US" sz="2599" dirty="0">
                <a:solidFill>
                  <a:srgbClr val="000000"/>
                </a:solidFill>
                <a:latin typeface="Montserrat Semi-Bold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5004798" y="596603"/>
            <a:ext cx="2754402" cy="864193"/>
          </a:xfrm>
          <a:custGeom>
            <a:avLst/>
            <a:gdLst/>
            <a:ahLst/>
            <a:cxnLst/>
            <a:rect l="l" t="t" r="r" b="b"/>
            <a:pathLst>
              <a:path w="2754402" h="864193">
                <a:moveTo>
                  <a:pt x="0" y="0"/>
                </a:moveTo>
                <a:lnTo>
                  <a:pt x="2754402" y="0"/>
                </a:lnTo>
                <a:lnTo>
                  <a:pt x="2754402" y="864194"/>
                </a:lnTo>
                <a:lnTo>
                  <a:pt x="0" y="8641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633000" y="4933538"/>
            <a:ext cx="9021999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FFFFFF"/>
                </a:solidFill>
                <a:latin typeface="Lumberjack"/>
              </a:rPr>
              <a:t>Радио asia+ представляет рубрику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36" b="-923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455675" y="1865461"/>
            <a:ext cx="13376650" cy="6706783"/>
            <a:chOff x="0" y="0"/>
            <a:chExt cx="3523068" cy="17663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23068" cy="1766395"/>
            </a:xfrm>
            <a:custGeom>
              <a:avLst/>
              <a:gdLst/>
              <a:ahLst/>
              <a:cxnLst/>
              <a:rect l="l" t="t" r="r" b="b"/>
              <a:pathLst>
                <a:path w="3523068" h="1766395">
                  <a:moveTo>
                    <a:pt x="0" y="0"/>
                  </a:moveTo>
                  <a:lnTo>
                    <a:pt x="3523068" y="0"/>
                  </a:lnTo>
                  <a:lnTo>
                    <a:pt x="3523068" y="1766395"/>
                  </a:lnTo>
                  <a:lnTo>
                    <a:pt x="0" y="1766395"/>
                  </a:lnTo>
                  <a:close/>
                </a:path>
              </a:pathLst>
            </a:custGeom>
            <a:solidFill>
              <a:srgbClr val="000000">
                <a:alpha val="6392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432532" y="2881817"/>
            <a:ext cx="3422934" cy="1127892"/>
            <a:chOff x="0" y="-47625"/>
            <a:chExt cx="1377878" cy="4540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77878" cy="406400"/>
            </a:xfrm>
            <a:custGeom>
              <a:avLst/>
              <a:gdLst/>
              <a:ahLst/>
              <a:cxnLst/>
              <a:rect l="l" t="t" r="r" b="b"/>
              <a:pathLst>
                <a:path w="1377878" h="406400">
                  <a:moveTo>
                    <a:pt x="1174678" y="0"/>
                  </a:moveTo>
                  <a:cubicBezTo>
                    <a:pt x="1286903" y="0"/>
                    <a:pt x="1377878" y="90976"/>
                    <a:pt x="1377878" y="203200"/>
                  </a:cubicBezTo>
                  <a:cubicBezTo>
                    <a:pt x="1377878" y="315424"/>
                    <a:pt x="1286903" y="406400"/>
                    <a:pt x="117467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377878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dirty="0" err="1">
                  <a:solidFill>
                    <a:srgbClr val="000000"/>
                  </a:solidFill>
                  <a:latin typeface="Montserrat Semi-Bold"/>
                </a:rPr>
                <a:t>Суруди</a:t>
              </a:r>
              <a:r>
                <a:rPr lang="en-US" sz="2599" dirty="0">
                  <a:solidFill>
                    <a:srgbClr val="000000"/>
                  </a:solidFill>
                  <a:latin typeface="Montserrat Semi-Bold"/>
                </a:rPr>
                <a:t> </a:t>
              </a:r>
              <a:r>
                <a:rPr lang="en-US" sz="2599" dirty="0" err="1">
                  <a:solidFill>
                    <a:srgbClr val="000000"/>
                  </a:solidFill>
                  <a:latin typeface="Montserrat Semi-Bold"/>
                </a:rPr>
                <a:t>Нав</a:t>
              </a:r>
              <a:endParaRPr lang="en-US" sz="2599" dirty="0">
                <a:solidFill>
                  <a:srgbClr val="000000"/>
                </a:solidFill>
                <a:latin typeface="Montserrat Semi-Bold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15004798" y="596603"/>
            <a:ext cx="2754402" cy="864193"/>
          </a:xfrm>
          <a:custGeom>
            <a:avLst/>
            <a:gdLst/>
            <a:ahLst/>
            <a:cxnLst/>
            <a:rect l="l" t="t" r="r" b="b"/>
            <a:pathLst>
              <a:path w="2754402" h="864193">
                <a:moveTo>
                  <a:pt x="0" y="0"/>
                </a:moveTo>
                <a:lnTo>
                  <a:pt x="2754402" y="0"/>
                </a:lnTo>
                <a:lnTo>
                  <a:pt x="2754402" y="864194"/>
                </a:lnTo>
                <a:lnTo>
                  <a:pt x="0" y="8641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633000" y="2144291"/>
            <a:ext cx="9021999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FFFFFF"/>
                </a:solidFill>
                <a:latin typeface="Lumberjack"/>
              </a:rPr>
              <a:t>Радио asia+ представляет рубрику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21532" y="4803457"/>
            <a:ext cx="11535179" cy="2527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>
                <a:solidFill>
                  <a:srgbClr val="FFBD59"/>
                </a:solidFill>
                <a:latin typeface="Lumberjack"/>
              </a:rPr>
              <a:t>Время выхода: </a:t>
            </a:r>
            <a:r>
              <a:rPr lang="en-US" sz="3599">
                <a:solidFill>
                  <a:srgbClr val="FFFFFF"/>
                </a:solidFill>
                <a:latin typeface="Lumberjack"/>
              </a:rPr>
              <a:t>каждая 17я минута часа, кроме 07:17/08:17/09:17/17:17/18:17/19:17</a:t>
            </a:r>
          </a:p>
          <a:p>
            <a:pPr>
              <a:lnSpc>
                <a:spcPts val="5039"/>
              </a:lnSpc>
            </a:pPr>
            <a:endParaRPr lang="en-US" sz="3599">
              <a:solidFill>
                <a:srgbClr val="FFFFFF"/>
              </a:solidFill>
              <a:latin typeface="Lumberjack"/>
            </a:endParaRPr>
          </a:p>
          <a:p>
            <a:pPr>
              <a:lnSpc>
                <a:spcPts val="5039"/>
              </a:lnSpc>
            </a:pPr>
            <a:r>
              <a:rPr lang="en-US" sz="3599">
                <a:solidFill>
                  <a:srgbClr val="FFBD59"/>
                </a:solidFill>
                <a:latin typeface="Lumberjack"/>
              </a:rPr>
              <a:t>Количество выходов:</a:t>
            </a:r>
            <a:r>
              <a:rPr lang="en-US" sz="3599">
                <a:solidFill>
                  <a:srgbClr val="FFFFFF"/>
                </a:solidFill>
                <a:latin typeface="Lumberjack"/>
              </a:rPr>
              <a:t> 18 по будням, 24 по выходным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2187237"/>
          </a:xfrm>
          <a:custGeom>
            <a:avLst/>
            <a:gdLst/>
            <a:ahLst/>
            <a:cxnLst/>
            <a:rect l="l" t="t" r="r" b="b"/>
            <a:pathLst>
              <a:path w="18288000" h="12187237">
                <a:moveTo>
                  <a:pt x="0" y="0"/>
                </a:moveTo>
                <a:lnTo>
                  <a:pt x="18288000" y="0"/>
                </a:lnTo>
                <a:lnTo>
                  <a:pt x="18288000" y="12187237"/>
                </a:lnTo>
                <a:lnTo>
                  <a:pt x="0" y="1218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455675" y="1865461"/>
            <a:ext cx="13376650" cy="6706783"/>
            <a:chOff x="0" y="0"/>
            <a:chExt cx="3523068" cy="176639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23068" cy="1766395"/>
            </a:xfrm>
            <a:custGeom>
              <a:avLst/>
              <a:gdLst/>
              <a:ahLst/>
              <a:cxnLst/>
              <a:rect l="l" t="t" r="r" b="b"/>
              <a:pathLst>
                <a:path w="3523068" h="1766395">
                  <a:moveTo>
                    <a:pt x="0" y="0"/>
                  </a:moveTo>
                  <a:lnTo>
                    <a:pt x="3523068" y="0"/>
                  </a:lnTo>
                  <a:lnTo>
                    <a:pt x="3523068" y="1766395"/>
                  </a:lnTo>
                  <a:lnTo>
                    <a:pt x="0" y="1766395"/>
                  </a:lnTo>
                  <a:close/>
                </a:path>
              </a:pathLst>
            </a:custGeom>
            <a:solidFill>
              <a:srgbClr val="000000">
                <a:alpha val="6392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376410" y="4485909"/>
            <a:ext cx="11535179" cy="316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>
                <a:solidFill>
                  <a:srgbClr val="FFFFFF"/>
                </a:solidFill>
                <a:latin typeface="Lumberjack"/>
              </a:rPr>
              <a:t>Мы следим за появлением таджикских музыкальных новинок и новой восточной музыки и не устает знакомить с ними своих слушателей. Мы тщательно подходим к отбору новых синглов и постоянно готовим новые порции свежей актуальной музыки!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633000" y="2680912"/>
            <a:ext cx="9021999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Lumberjack"/>
              </a:rPr>
              <a:t>Описание</a:t>
            </a:r>
          </a:p>
        </p:txBody>
      </p:sp>
      <p:sp>
        <p:nvSpPr>
          <p:cNvPr id="8" name="Freeform 8"/>
          <p:cNvSpPr/>
          <p:nvPr/>
        </p:nvSpPr>
        <p:spPr>
          <a:xfrm>
            <a:off x="15004798" y="596603"/>
            <a:ext cx="2754402" cy="864193"/>
          </a:xfrm>
          <a:custGeom>
            <a:avLst/>
            <a:gdLst/>
            <a:ahLst/>
            <a:cxnLst/>
            <a:rect l="l" t="t" r="r" b="b"/>
            <a:pathLst>
              <a:path w="2754402" h="864193">
                <a:moveTo>
                  <a:pt x="0" y="0"/>
                </a:moveTo>
                <a:lnTo>
                  <a:pt x="2754402" y="0"/>
                </a:lnTo>
                <a:lnTo>
                  <a:pt x="2754402" y="864194"/>
                </a:lnTo>
                <a:lnTo>
                  <a:pt x="0" y="8641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900237"/>
            <a:ext cx="18288000" cy="12187237"/>
          </a:xfrm>
          <a:custGeom>
            <a:avLst/>
            <a:gdLst/>
            <a:ahLst/>
            <a:cxnLst/>
            <a:rect l="l" t="t" r="r" b="b"/>
            <a:pathLst>
              <a:path w="18288000" h="12187237">
                <a:moveTo>
                  <a:pt x="0" y="0"/>
                </a:moveTo>
                <a:lnTo>
                  <a:pt x="18288000" y="0"/>
                </a:lnTo>
                <a:lnTo>
                  <a:pt x="18288000" y="12187237"/>
                </a:lnTo>
                <a:lnTo>
                  <a:pt x="0" y="121872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5004798" y="596603"/>
            <a:ext cx="2754402" cy="864193"/>
          </a:xfrm>
          <a:custGeom>
            <a:avLst/>
            <a:gdLst/>
            <a:ahLst/>
            <a:cxnLst/>
            <a:rect l="l" t="t" r="r" b="b"/>
            <a:pathLst>
              <a:path w="2754402" h="864193">
                <a:moveTo>
                  <a:pt x="0" y="0"/>
                </a:moveTo>
                <a:lnTo>
                  <a:pt x="2754402" y="0"/>
                </a:lnTo>
                <a:lnTo>
                  <a:pt x="2754402" y="864194"/>
                </a:lnTo>
                <a:lnTo>
                  <a:pt x="0" y="8641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455675" y="2810067"/>
            <a:ext cx="13376650" cy="2766628"/>
            <a:chOff x="0" y="0"/>
            <a:chExt cx="3523068" cy="7286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23068" cy="728659"/>
            </a:xfrm>
            <a:custGeom>
              <a:avLst/>
              <a:gdLst/>
              <a:ahLst/>
              <a:cxnLst/>
              <a:rect l="l" t="t" r="r" b="b"/>
              <a:pathLst>
                <a:path w="3523068" h="728659">
                  <a:moveTo>
                    <a:pt x="0" y="0"/>
                  </a:moveTo>
                  <a:lnTo>
                    <a:pt x="3523068" y="0"/>
                  </a:lnTo>
                  <a:lnTo>
                    <a:pt x="3523068" y="728659"/>
                  </a:lnTo>
                  <a:lnTo>
                    <a:pt x="0" y="72865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633000" y="3169126"/>
            <a:ext cx="9021999" cy="1965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 u="sng" dirty="0" err="1">
                <a:solidFill>
                  <a:schemeClr val="bg1"/>
                </a:solidFill>
                <a:latin typeface="Lumberjack"/>
                <a:hlinkClick r:id="rId4" tooltip="https://docs.google.com/document/d/1z0TieOclktOdffL037agwBGlTbO9vbXvf5lkuynBnUg/ed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Ссылка</a:t>
            </a:r>
            <a:r>
              <a:rPr lang="en-US" sz="5600" u="sng" dirty="0">
                <a:solidFill>
                  <a:schemeClr val="bg1"/>
                </a:solidFill>
                <a:latin typeface="Lumberjack"/>
                <a:hlinkClick r:id="rId4" tooltip="https://docs.google.com/document/d/1z0TieOclktOdffL037agwBGlTbO9vbXvf5lkuynBnUg/ed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600" u="sng" dirty="0" err="1">
                <a:solidFill>
                  <a:schemeClr val="bg1"/>
                </a:solidFill>
                <a:latin typeface="Lumberjack"/>
                <a:hlinkClick r:id="rId4" tooltip="https://docs.google.com/document/d/1z0TieOclktOdffL037agwBGlTbO9vbXvf5lkuynBnUg/ed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</a:t>
            </a:r>
            <a:r>
              <a:rPr lang="en-US" sz="5600" u="sng" dirty="0">
                <a:solidFill>
                  <a:schemeClr val="bg1"/>
                </a:solidFill>
                <a:latin typeface="Lumberjack"/>
                <a:hlinkClick r:id="rId4" tooltip="https://docs.google.com/document/d/1z0TieOclktOdffL037agwBGlTbO9vbXvf5lkuynBnUg/ed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600" u="sng" dirty="0" err="1">
                <a:solidFill>
                  <a:schemeClr val="bg1"/>
                </a:solidFill>
                <a:latin typeface="Lumberjack"/>
                <a:hlinkClick r:id="rId4" tooltip="https://docs.google.com/document/d/1z0TieOclktOdffL037agwBGlTbO9vbXvf5lkuynBnUg/ed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полное</a:t>
            </a:r>
            <a:r>
              <a:rPr lang="en-US" sz="5600" u="sng" dirty="0">
                <a:solidFill>
                  <a:schemeClr val="bg1"/>
                </a:solidFill>
                <a:latin typeface="Lumberjack"/>
                <a:hlinkClick r:id="rId4" tooltip="https://docs.google.com/document/d/1z0TieOclktOdffL037agwBGlTbO9vbXvf5lkuynBnUg/ed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600" u="sng" dirty="0" err="1">
                <a:solidFill>
                  <a:schemeClr val="bg1"/>
                </a:solidFill>
                <a:latin typeface="Lumberjack"/>
                <a:hlinkClick r:id="rId4" tooltip="https://docs.google.com/document/d/1z0TieOclktOdffL037agwBGlTbO9vbXvf5lkuynBnUg/ed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описание</a:t>
            </a:r>
            <a:r>
              <a:rPr lang="en-US" sz="5600" u="sng" dirty="0">
                <a:solidFill>
                  <a:schemeClr val="bg1"/>
                </a:solidFill>
                <a:latin typeface="Lumberjack"/>
                <a:hlinkClick r:id="rId4" tooltip="https://docs.google.com/document/d/1z0TieOclktOdffL037agwBGlTbO9vbXvf5lkuynBnUg/ed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5600" u="sng" dirty="0" err="1">
                <a:solidFill>
                  <a:schemeClr val="bg1"/>
                </a:solidFill>
                <a:latin typeface="Lumberjack"/>
                <a:hlinkClick r:id="rId4" tooltip="https://docs.google.com/document/d/1z0TieOclktOdffL037agwBGlTbO9vbXvf5lkuynBnUg/ed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ролика</a:t>
            </a:r>
            <a:endParaRPr lang="en-US" sz="5600" u="sng" dirty="0">
              <a:solidFill>
                <a:schemeClr val="bg1"/>
              </a:solidFill>
              <a:latin typeface="Lumberjack"/>
              <a:hlinkClick r:id="rId4" tooltip="https://docs.google.com/document/d/1z0TieOclktOdffL037agwBGlTbO9vbXvf5lkuynBnUg/edit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Custom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Montserrat Semi-Bold</vt:lpstr>
      <vt:lpstr>Lumberjack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Добавить подзаголовок</dc:title>
  <cp:lastModifiedBy>Jamol Nuritdinov</cp:lastModifiedBy>
  <cp:revision>2</cp:revision>
  <dcterms:created xsi:type="dcterms:W3CDTF">2006-08-16T00:00:00Z</dcterms:created>
  <dcterms:modified xsi:type="dcterms:W3CDTF">2023-10-09T13:58:32Z</dcterms:modified>
  <dc:identifier>DAFws3EtDS8</dc:identifier>
</cp:coreProperties>
</file>