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5"/>
    <p:sldId id="257" r:id="rId26"/>
    <p:sldId id="258" r:id="rId27"/>
    <p:sldId id="259" r:id="rId2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Extra Bold" charset="1" panose="020B0906030804020204"/>
      <p:regular r:id="rId10"/>
    </p:embeddedFont>
    <p:embeddedFont>
      <p:font typeface="Open Sans Extra Bold Italics" charset="1" panose="020B0906030804020204"/>
      <p:regular r:id="rId11"/>
    </p:embeddedFont>
    <p:embeddedFont>
      <p:font typeface="Lato" charset="1" panose="020F0502020204030203"/>
      <p:regular r:id="rId12"/>
    </p:embeddedFont>
    <p:embeddedFont>
      <p:font typeface="Lato Bold" charset="1" panose="020F0502020204030203"/>
      <p:regular r:id="rId13"/>
    </p:embeddedFont>
    <p:embeddedFont>
      <p:font typeface="Lato Italics" charset="1" panose="020F0502020204030203"/>
      <p:regular r:id="rId14"/>
    </p:embeddedFont>
    <p:embeddedFont>
      <p:font typeface="Lato Bold Italics" charset="1" panose="020F0502020204030203"/>
      <p:regular r:id="rId15"/>
    </p:embeddedFont>
    <p:embeddedFont>
      <p:font typeface="Lumberjack" charset="1" panose="02000503050000020004"/>
      <p:regular r:id="rId16"/>
    </p:embeddedFont>
    <p:embeddedFont>
      <p:font typeface="Open Sans" charset="1" panose="020B0606030504020204"/>
      <p:regular r:id="rId17"/>
    </p:embeddedFont>
    <p:embeddedFont>
      <p:font typeface="Open Sans Bold" charset="1" panose="020B0806030504020204"/>
      <p:regular r:id="rId18"/>
    </p:embeddedFont>
    <p:embeddedFont>
      <p:font typeface="Open Sans Italics" charset="1" panose="020B0606030504020204"/>
      <p:regular r:id="rId19"/>
    </p:embeddedFont>
    <p:embeddedFont>
      <p:font typeface="Open Sans Bold Italics" charset="1" panose="020B0806030504020204"/>
      <p:regular r:id="rId20"/>
    </p:embeddedFont>
    <p:embeddedFont>
      <p:font typeface="Open Sans Light" charset="1" panose="020B0306030504020204"/>
      <p:regular r:id="rId21"/>
    </p:embeddedFont>
    <p:embeddedFont>
      <p:font typeface="Open Sans Light Italics" charset="1" panose="020B0306030504020204"/>
      <p:regular r:id="rId22"/>
    </p:embeddedFont>
    <p:embeddedFont>
      <p:font typeface="Open Sans Ultra-Bold" charset="1" panose="00000000000000000000"/>
      <p:regular r:id="rId23"/>
    </p:embeddedFont>
    <p:embeddedFont>
      <p:font typeface="Open Sans Ultra-Bold Italics" charset="1" panose="000000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slides/slide1.xml" Type="http://schemas.openxmlformats.org/officeDocument/2006/relationships/slide"/><Relationship Id="rId26" Target="slides/slide2.xml" Type="http://schemas.openxmlformats.org/officeDocument/2006/relationships/slide"/><Relationship Id="rId27" Target="slides/slide3.xml" Type="http://schemas.openxmlformats.org/officeDocument/2006/relationships/slide"/><Relationship Id="rId28" Target="slides/slide4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https://docs.google.com/document/d/1K-fe3fSQ1IbSdxutKtfTs0awDEYiiHub/edit" TargetMode="External" Type="http://schemas.openxmlformats.org/officeDocument/2006/relationships/hyperlink"/><Relationship Id="rId4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92" t="-26417" r="0" b="-102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5992" y="601060"/>
            <a:ext cx="2725993" cy="855280"/>
          </a:xfrm>
          <a:custGeom>
            <a:avLst/>
            <a:gdLst/>
            <a:ahLst/>
            <a:cxnLst/>
            <a:rect r="r" b="b" t="t" l="l"/>
            <a:pathLst>
              <a:path h="855280" w="2725993">
                <a:moveTo>
                  <a:pt x="0" y="0"/>
                </a:moveTo>
                <a:lnTo>
                  <a:pt x="2725992" y="0"/>
                </a:lnTo>
                <a:lnTo>
                  <a:pt x="2725992" y="855280"/>
                </a:lnTo>
                <a:lnTo>
                  <a:pt x="0" y="855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017749" y="4420877"/>
            <a:ext cx="7345662" cy="1874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314"/>
              </a:lnSpc>
            </a:pPr>
            <a:r>
              <a:rPr lang="en-US" sz="10938">
                <a:solidFill>
                  <a:srgbClr val="FFFFFF"/>
                </a:solidFill>
                <a:latin typeface="Open Sans Extra Bold"/>
              </a:rPr>
              <a:t>Саломат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608027" y="4420877"/>
            <a:ext cx="3662224" cy="1874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314"/>
              </a:lnSpc>
            </a:pPr>
            <a:r>
              <a:rPr lang="en-US" sz="10938">
                <a:solidFill>
                  <a:srgbClr val="5CE1E6"/>
                </a:solidFill>
                <a:latin typeface="Open Sans Extra Bold"/>
              </a:rPr>
              <a:t>бош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427889" y="2173620"/>
            <a:ext cx="9432221" cy="1943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Lumberjack"/>
              </a:rPr>
              <a:t>Радио asia+ представляет рубрику</a:t>
            </a:r>
          </a:p>
        </p:txBody>
      </p:sp>
      <p:sp>
        <p:nvSpPr>
          <p:cNvPr name="AutoShape 7" id="7"/>
          <p:cNvSpPr/>
          <p:nvPr/>
        </p:nvSpPr>
        <p:spPr>
          <a:xfrm>
            <a:off x="5897880" y="6765423"/>
            <a:ext cx="6492240" cy="0"/>
          </a:xfrm>
          <a:prstGeom prst="line">
            <a:avLst/>
          </a:prstGeom>
          <a:ln cap="flat" w="95250">
            <a:solidFill>
              <a:srgbClr val="5CE1E6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2D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745937" y="-614125"/>
            <a:ext cx="9542063" cy="14313095"/>
          </a:xfrm>
          <a:custGeom>
            <a:avLst/>
            <a:gdLst/>
            <a:ahLst/>
            <a:cxnLst/>
            <a:rect r="r" b="b" t="t" l="l"/>
            <a:pathLst>
              <a:path h="14313095" w="9542063">
                <a:moveTo>
                  <a:pt x="0" y="0"/>
                </a:moveTo>
                <a:lnTo>
                  <a:pt x="9542063" y="0"/>
                </a:lnTo>
                <a:lnTo>
                  <a:pt x="9542063" y="14313095"/>
                </a:lnTo>
                <a:lnTo>
                  <a:pt x="0" y="143130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49917" y="3324098"/>
            <a:ext cx="6855791" cy="3600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168"/>
              </a:lnSpc>
            </a:pPr>
            <a:r>
              <a:rPr lang="en-US" sz="5600">
                <a:solidFill>
                  <a:srgbClr val="5CE1E6"/>
                </a:solidFill>
                <a:latin typeface="Lumberjack"/>
              </a:rPr>
              <a:t>Время выхода:</a:t>
            </a:r>
            <a:r>
              <a:rPr lang="en-US" sz="5600">
                <a:solidFill>
                  <a:srgbClr val="FFFFFF"/>
                </a:solidFill>
                <a:latin typeface="Lumberjack"/>
              </a:rPr>
              <a:t> по согласованию</a:t>
            </a:r>
          </a:p>
          <a:p>
            <a:pPr>
              <a:lnSpc>
                <a:spcPts val="7168"/>
              </a:lnSpc>
            </a:pPr>
            <a:r>
              <a:rPr lang="en-US" sz="5600">
                <a:solidFill>
                  <a:srgbClr val="5CE1E6"/>
                </a:solidFill>
                <a:latin typeface="Lumberjack"/>
              </a:rPr>
              <a:t>Количество выходов:</a:t>
            </a:r>
            <a:r>
              <a:rPr lang="en-US" sz="5600">
                <a:solidFill>
                  <a:srgbClr val="FFFFFF"/>
                </a:solidFill>
                <a:latin typeface="Lumberjack"/>
              </a:rPr>
              <a:t> 3 раза в день по будням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725992" y="601060"/>
            <a:ext cx="2725993" cy="855280"/>
          </a:xfrm>
          <a:custGeom>
            <a:avLst/>
            <a:gdLst/>
            <a:ahLst/>
            <a:cxnLst/>
            <a:rect r="r" b="b" t="t" l="l"/>
            <a:pathLst>
              <a:path h="855280" w="2725993">
                <a:moveTo>
                  <a:pt x="0" y="0"/>
                </a:moveTo>
                <a:lnTo>
                  <a:pt x="2725992" y="0"/>
                </a:lnTo>
                <a:lnTo>
                  <a:pt x="2725992" y="855280"/>
                </a:lnTo>
                <a:lnTo>
                  <a:pt x="0" y="855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2313980"/>
            <a:chOff x="0" y="0"/>
            <a:chExt cx="4816593" cy="6094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609443"/>
            </a:xfrm>
            <a:custGeom>
              <a:avLst/>
              <a:gdLst/>
              <a:ahLst/>
              <a:cxnLst/>
              <a:rect r="r" b="b" t="t" l="l"/>
              <a:pathLst>
                <a:path h="60944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609443"/>
                  </a:lnTo>
                  <a:lnTo>
                    <a:pt x="0" y="609443"/>
                  </a:lnTo>
                  <a:close/>
                </a:path>
              </a:pathLst>
            </a:custGeom>
            <a:solidFill>
              <a:srgbClr val="1A2D3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0"/>
            <a:ext cx="8364875" cy="10287000"/>
          </a:xfrm>
          <a:custGeom>
            <a:avLst/>
            <a:gdLst/>
            <a:ahLst/>
            <a:cxnLst/>
            <a:rect r="r" b="b" t="t" l="l"/>
            <a:pathLst>
              <a:path h="10287000" w="8364875">
                <a:moveTo>
                  <a:pt x="0" y="0"/>
                </a:moveTo>
                <a:lnTo>
                  <a:pt x="8364875" y="0"/>
                </a:lnTo>
                <a:lnTo>
                  <a:pt x="836487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2233" t="0" r="-42233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923912" y="601060"/>
            <a:ext cx="2725993" cy="855280"/>
          </a:xfrm>
          <a:custGeom>
            <a:avLst/>
            <a:gdLst/>
            <a:ahLst/>
            <a:cxnLst/>
            <a:rect r="r" b="b" t="t" l="l"/>
            <a:pathLst>
              <a:path h="855280" w="2725993">
                <a:moveTo>
                  <a:pt x="0" y="0"/>
                </a:moveTo>
                <a:lnTo>
                  <a:pt x="2725993" y="0"/>
                </a:lnTo>
                <a:lnTo>
                  <a:pt x="2725993" y="855280"/>
                </a:lnTo>
                <a:lnTo>
                  <a:pt x="0" y="855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2624960"/>
            <a:ext cx="16230600" cy="6633340"/>
            <a:chOff x="0" y="0"/>
            <a:chExt cx="4274726" cy="174705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1747052"/>
            </a:xfrm>
            <a:custGeom>
              <a:avLst/>
              <a:gdLst/>
              <a:ahLst/>
              <a:cxnLst/>
              <a:rect r="r" b="b" t="t" l="l"/>
              <a:pathLst>
                <a:path h="1747052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747052"/>
                  </a:lnTo>
                  <a:lnTo>
                    <a:pt x="0" y="1747052"/>
                  </a:lnTo>
                  <a:close/>
                </a:path>
              </a:pathLst>
            </a:custGeom>
            <a:solidFill>
              <a:srgbClr val="1A2D3B">
                <a:alpha val="86667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5716104" y="2820600"/>
            <a:ext cx="6855791" cy="886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68"/>
              </a:lnSpc>
            </a:pPr>
            <a:r>
              <a:rPr lang="en-US" sz="5600">
                <a:solidFill>
                  <a:srgbClr val="5CE1E6"/>
                </a:solidFill>
                <a:latin typeface="Lumberjack"/>
              </a:rPr>
              <a:t>описание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58502" y="3845896"/>
            <a:ext cx="15570996" cy="4729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76"/>
              </a:lnSpc>
            </a:pPr>
            <a:r>
              <a:rPr lang="en-US" sz="4200">
                <a:solidFill>
                  <a:srgbClr val="FFFFFF"/>
                </a:solidFill>
                <a:latin typeface="Lumberjack"/>
              </a:rPr>
              <a:t>Как защитить себя от болезней, как укрепить иммунитет и помочь своему ребенку? Без сложных терминов и лишней информации мы расскажем о том, для чего нужна профилактика, какие эффективные методы заботы о здоровье предлагает нам современная медицина. Почему нельзя заниматься самолечением, как разобраться в обилии услуг новейших медицинских центров, как отличить мифы о здоровье от доказанных научных фактов.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62478" y="0"/>
            <a:ext cx="19612955" cy="10287000"/>
          </a:xfrm>
          <a:custGeom>
            <a:avLst/>
            <a:gdLst/>
            <a:ahLst/>
            <a:cxnLst/>
            <a:rect r="r" b="b" t="t" l="l"/>
            <a:pathLst>
              <a:path h="10287000" w="19612955">
                <a:moveTo>
                  <a:pt x="0" y="0"/>
                </a:moveTo>
                <a:lnTo>
                  <a:pt x="19612956" y="0"/>
                </a:lnTo>
                <a:lnTo>
                  <a:pt x="1961295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622" r="0" b="-36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A2D3B">
                <a:alpha val="68627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3922941" y="3936846"/>
            <a:ext cx="10442118" cy="2413308"/>
            <a:chOff x="0" y="0"/>
            <a:chExt cx="2750187" cy="63560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50188" cy="635604"/>
            </a:xfrm>
            <a:custGeom>
              <a:avLst/>
              <a:gdLst/>
              <a:ahLst/>
              <a:cxnLst/>
              <a:rect r="r" b="b" t="t" l="l"/>
              <a:pathLst>
                <a:path h="635604" w="2750188">
                  <a:moveTo>
                    <a:pt x="0" y="0"/>
                  </a:moveTo>
                  <a:lnTo>
                    <a:pt x="2750188" y="0"/>
                  </a:lnTo>
                  <a:lnTo>
                    <a:pt x="2750188" y="635604"/>
                  </a:lnTo>
                  <a:lnTo>
                    <a:pt x="0" y="635604"/>
                  </a:ln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4512731" y="4119245"/>
            <a:ext cx="9262538" cy="1943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u="sng">
                <a:solidFill>
                  <a:srgbClr val="000000"/>
                </a:solidFill>
                <a:latin typeface="Lumberjack"/>
                <a:hlinkClick r:id="rId3" tooltip="https://docs.google.com/document/d/1K-fe3fSQ1IbSdxutKtfTs0awDEYiiHub/edit"/>
              </a:rPr>
              <a:t>Ссылка на полное описание рубрики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4923912" y="601060"/>
            <a:ext cx="2725993" cy="855280"/>
          </a:xfrm>
          <a:custGeom>
            <a:avLst/>
            <a:gdLst/>
            <a:ahLst/>
            <a:cxnLst/>
            <a:rect r="r" b="b" t="t" l="l"/>
            <a:pathLst>
              <a:path h="855280" w="2725993">
                <a:moveTo>
                  <a:pt x="0" y="0"/>
                </a:moveTo>
                <a:lnTo>
                  <a:pt x="2725993" y="0"/>
                </a:lnTo>
                <a:lnTo>
                  <a:pt x="2725993" y="855280"/>
                </a:lnTo>
                <a:lnTo>
                  <a:pt x="0" y="8552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DAFws3EtDS8</dc:identifier>
  <dcterms:modified xsi:type="dcterms:W3CDTF">2011-08-01T06:04:30Z</dcterms:modified>
  <cp:revision>1</cp:revision>
  <dc:title>Добавить подзаголовок</dc:title>
</cp:coreProperties>
</file>