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  <p:embeddedFont>
      <p:font typeface="Agrandir" charset="1" panose="00000500000000000000"/>
      <p:regular r:id="rId11"/>
    </p:embeddedFont>
    <p:embeddedFont>
      <p:font typeface="Agrandir Bold" charset="1" panose="00000800000000000000"/>
      <p:regular r:id="rId12"/>
    </p:embeddedFont>
    <p:embeddedFont>
      <p:font typeface="Agrandir Italics" charset="1" panose="00000500000000000000"/>
      <p:regular r:id="rId13"/>
    </p:embeddedFont>
    <p:embeddedFont>
      <p:font typeface="Agrandir Bold Italics" charset="1" panose="00000800000000000000"/>
      <p:regular r:id="rId14"/>
    </p:embeddedFont>
    <p:embeddedFont>
      <p:font typeface="Agrandir Thin" charset="1" panose="00000200000000000000"/>
      <p:regular r:id="rId15"/>
    </p:embeddedFont>
    <p:embeddedFont>
      <p:font typeface="Agrandir Thin Italics" charset="1" panose="00000200000000000000"/>
      <p:regular r:id="rId16"/>
    </p:embeddedFont>
    <p:embeddedFont>
      <p:font typeface="Agrandir Medium" charset="1" panose="00000600000000000000"/>
      <p:regular r:id="rId17"/>
    </p:embeddedFont>
    <p:embeddedFont>
      <p:font typeface="Agrandir Medium Italics" charset="1" panose="00000600000000000000"/>
      <p:regular r:id="rId18"/>
    </p:embeddedFont>
    <p:embeddedFont>
      <p:font typeface="Agrandir Ultra-Bold" charset="1" panose="00000A00000000000000"/>
      <p:regular r:id="rId19"/>
    </p:embeddedFont>
    <p:embeddedFont>
      <p:font typeface="Agrandir Ultra-Bold Italics" charset="1" panose="00000A00000000000000"/>
      <p:regular r:id="rId20"/>
    </p:embeddedFont>
    <p:embeddedFont>
      <p:font typeface="Agrandir Heavy" charset="1" panose="00000900000000000000"/>
      <p:regular r:id="rId21"/>
    </p:embeddedFont>
    <p:embeddedFont>
      <p:font typeface="Agrandir Heavy Italics" charset="1" panose="000009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  <p:embeddedFont>
      <p:font typeface="Open Sans Italics" charset="1" panose="020B0606030504020204"/>
      <p:regular r:id="rId25"/>
    </p:embeddedFont>
    <p:embeddedFont>
      <p:font typeface="Open Sans Bold Italics" charset="1" panose="020B0806030504020204"/>
      <p:regular r:id="rId26"/>
    </p:embeddedFont>
    <p:embeddedFont>
      <p:font typeface="Open Sans Light" charset="1" panose="020B0306030504020204"/>
      <p:regular r:id="rId27"/>
    </p:embeddedFont>
    <p:embeddedFont>
      <p:font typeface="Open Sans Light Italics" charset="1" panose="020B0306030504020204"/>
      <p:regular r:id="rId28"/>
    </p:embeddedFont>
    <p:embeddedFont>
      <p:font typeface="Open Sans Ultra-Bold" charset="1" panose="00000000000000000000"/>
      <p:regular r:id="rId29"/>
    </p:embeddedFont>
    <p:embeddedFont>
      <p:font typeface="Open Sans Ultra-Bold Italics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1.jpe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9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jpe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2" Target="../media/image1.jpeg" Type="http://schemas.openxmlformats.org/officeDocument/2006/relationships/image"/><Relationship Id="rId3" Target="https://docs.google.com/document/d/1cmqDzcs8yJFdHcycU_FLyc98bg1sXaea/edit" TargetMode="External" Type="http://schemas.openxmlformats.org/officeDocument/2006/relationships/hyperlink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9.png" Type="http://schemas.openxmlformats.org/officeDocument/2006/relationships/image"/><Relationship Id="rId9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-15111" r="0" b="-15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2599" y="5363383"/>
            <a:ext cx="3816792" cy="2962785"/>
          </a:xfrm>
          <a:custGeom>
            <a:avLst/>
            <a:gdLst/>
            <a:ahLst/>
            <a:cxnLst/>
            <a:rect r="r" b="b" t="t" l="l"/>
            <a:pathLst>
              <a:path h="2962785" w="3816792">
                <a:moveTo>
                  <a:pt x="0" y="0"/>
                </a:moveTo>
                <a:lnTo>
                  <a:pt x="3816792" y="0"/>
                </a:lnTo>
                <a:lnTo>
                  <a:pt x="3816792" y="2962784"/>
                </a:lnTo>
                <a:lnTo>
                  <a:pt x="0" y="2962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02189">
            <a:off x="11066448" y="1651730"/>
            <a:ext cx="4542967" cy="3458334"/>
          </a:xfrm>
          <a:custGeom>
            <a:avLst/>
            <a:gdLst/>
            <a:ahLst/>
            <a:cxnLst/>
            <a:rect r="r" b="b" t="t" l="l"/>
            <a:pathLst>
              <a:path h="3458334" w="4542967">
                <a:moveTo>
                  <a:pt x="0" y="0"/>
                </a:moveTo>
                <a:lnTo>
                  <a:pt x="4542967" y="0"/>
                </a:lnTo>
                <a:lnTo>
                  <a:pt x="4542967" y="3458333"/>
                </a:lnTo>
                <a:lnTo>
                  <a:pt x="0" y="34583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04020">
            <a:off x="14010778" y="3984644"/>
            <a:ext cx="2997760" cy="4647690"/>
          </a:xfrm>
          <a:custGeom>
            <a:avLst/>
            <a:gdLst/>
            <a:ahLst/>
            <a:cxnLst/>
            <a:rect r="r" b="b" t="t" l="l"/>
            <a:pathLst>
              <a:path h="4647690" w="2997760">
                <a:moveTo>
                  <a:pt x="0" y="0"/>
                </a:moveTo>
                <a:lnTo>
                  <a:pt x="2997760" y="0"/>
                </a:lnTo>
                <a:lnTo>
                  <a:pt x="2997760" y="4647690"/>
                </a:lnTo>
                <a:lnTo>
                  <a:pt x="0" y="4647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64630" y="-565785"/>
            <a:ext cx="1893330" cy="2747577"/>
          </a:xfrm>
          <a:custGeom>
            <a:avLst/>
            <a:gdLst/>
            <a:ahLst/>
            <a:cxnLst/>
            <a:rect r="r" b="b" t="t" l="l"/>
            <a:pathLst>
              <a:path h="2747577" w="1893330">
                <a:moveTo>
                  <a:pt x="0" y="0"/>
                </a:moveTo>
                <a:lnTo>
                  <a:pt x="1893330" y="0"/>
                </a:lnTo>
                <a:lnTo>
                  <a:pt x="1893330" y="2747577"/>
                </a:lnTo>
                <a:lnTo>
                  <a:pt x="0" y="2747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7011319">
            <a:off x="1539163" y="8903384"/>
            <a:ext cx="1739612" cy="2686659"/>
          </a:xfrm>
          <a:custGeom>
            <a:avLst/>
            <a:gdLst/>
            <a:ahLst/>
            <a:cxnLst/>
            <a:rect r="r" b="b" t="t" l="l"/>
            <a:pathLst>
              <a:path h="2686659" w="1739612">
                <a:moveTo>
                  <a:pt x="0" y="0"/>
                </a:moveTo>
                <a:lnTo>
                  <a:pt x="1739611" y="0"/>
                </a:lnTo>
                <a:lnTo>
                  <a:pt x="1739611" y="2686658"/>
                </a:lnTo>
                <a:lnTo>
                  <a:pt x="0" y="2686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13081" y="8796379"/>
            <a:ext cx="5854754" cy="2427062"/>
          </a:xfrm>
          <a:custGeom>
            <a:avLst/>
            <a:gdLst/>
            <a:ahLst/>
            <a:cxnLst/>
            <a:rect r="r" b="b" t="t" l="l"/>
            <a:pathLst>
              <a:path h="2427062" w="5854754">
                <a:moveTo>
                  <a:pt x="0" y="0"/>
                </a:moveTo>
                <a:lnTo>
                  <a:pt x="5854755" y="0"/>
                </a:lnTo>
                <a:lnTo>
                  <a:pt x="5854755" y="2427062"/>
                </a:lnTo>
                <a:lnTo>
                  <a:pt x="0" y="24270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423853" y="-2623185"/>
            <a:ext cx="3811334" cy="4114800"/>
          </a:xfrm>
          <a:custGeom>
            <a:avLst/>
            <a:gdLst/>
            <a:ahLst/>
            <a:cxnLst/>
            <a:rect r="r" b="b" t="t" l="l"/>
            <a:pathLst>
              <a:path h="4114800" w="3811334">
                <a:moveTo>
                  <a:pt x="0" y="0"/>
                </a:moveTo>
                <a:lnTo>
                  <a:pt x="3811333" y="0"/>
                </a:lnTo>
                <a:lnTo>
                  <a:pt x="38113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5331410" y="1034094"/>
            <a:ext cx="5451057" cy="1417275"/>
          </a:xfrm>
          <a:custGeom>
            <a:avLst/>
            <a:gdLst/>
            <a:ahLst/>
            <a:cxnLst/>
            <a:rect r="r" b="b" t="t" l="l"/>
            <a:pathLst>
              <a:path h="1417275" w="5451057">
                <a:moveTo>
                  <a:pt x="0" y="0"/>
                </a:moveTo>
                <a:lnTo>
                  <a:pt x="5451056" y="0"/>
                </a:lnTo>
                <a:lnTo>
                  <a:pt x="5451056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18459" y="-1690907"/>
            <a:ext cx="3316594" cy="2719607"/>
          </a:xfrm>
          <a:custGeom>
            <a:avLst/>
            <a:gdLst/>
            <a:ahLst/>
            <a:cxnLst/>
            <a:rect r="r" b="b" t="t" l="l"/>
            <a:pathLst>
              <a:path h="2719607" w="3316594">
                <a:moveTo>
                  <a:pt x="0" y="0"/>
                </a:moveTo>
                <a:lnTo>
                  <a:pt x="3316593" y="0"/>
                </a:lnTo>
                <a:lnTo>
                  <a:pt x="3316593" y="2719607"/>
                </a:lnTo>
                <a:lnTo>
                  <a:pt x="0" y="27196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95726" y="8589283"/>
            <a:ext cx="3238628" cy="3040262"/>
          </a:xfrm>
          <a:custGeom>
            <a:avLst/>
            <a:gdLst/>
            <a:ahLst/>
            <a:cxnLst/>
            <a:rect r="r" b="b" t="t" l="l"/>
            <a:pathLst>
              <a:path h="3040262" w="3238628">
                <a:moveTo>
                  <a:pt x="0" y="0"/>
                </a:moveTo>
                <a:lnTo>
                  <a:pt x="3238628" y="0"/>
                </a:lnTo>
                <a:lnTo>
                  <a:pt x="3238628" y="3040262"/>
                </a:lnTo>
                <a:lnTo>
                  <a:pt x="0" y="30402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-2405466" y="8833478"/>
            <a:ext cx="5451057" cy="1417275"/>
          </a:xfrm>
          <a:custGeom>
            <a:avLst/>
            <a:gdLst/>
            <a:ahLst/>
            <a:cxnLst/>
            <a:rect r="r" b="b" t="t" l="l"/>
            <a:pathLst>
              <a:path h="1417275" w="5451057">
                <a:moveTo>
                  <a:pt x="0" y="0"/>
                </a:moveTo>
                <a:lnTo>
                  <a:pt x="5451057" y="0"/>
                </a:lnTo>
                <a:lnTo>
                  <a:pt x="5451057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136283" y="600192"/>
            <a:ext cx="2481106" cy="857015"/>
          </a:xfrm>
          <a:custGeom>
            <a:avLst/>
            <a:gdLst/>
            <a:ahLst/>
            <a:cxnLst/>
            <a:rect r="r" b="b" t="t" l="l"/>
            <a:pathLst>
              <a:path h="857015" w="2481106">
                <a:moveTo>
                  <a:pt x="0" y="0"/>
                </a:moveTo>
                <a:lnTo>
                  <a:pt x="2481106" y="0"/>
                </a:lnTo>
                <a:lnTo>
                  <a:pt x="2481106" y="857016"/>
                </a:lnTo>
                <a:lnTo>
                  <a:pt x="0" y="85701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95030" y="5057775"/>
            <a:ext cx="7934489" cy="1423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99"/>
              </a:lnSpc>
              <a:spcBef>
                <a:spcPct val="0"/>
              </a:spcBef>
            </a:pPr>
            <a:r>
              <a:rPr lang="en-US" sz="8799">
                <a:solidFill>
                  <a:srgbClr val="FB5981"/>
                </a:solidFill>
                <a:latin typeface="Agrandir Medium"/>
              </a:rPr>
              <a:t>“Дам совет”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9511" y="3026410"/>
            <a:ext cx="8120009" cy="1521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92"/>
              </a:lnSpc>
            </a:pPr>
            <a:r>
              <a:rPr lang="en-US" sz="5600" spc="-196">
                <a:solidFill>
                  <a:srgbClr val="FB5981"/>
                </a:solidFill>
                <a:latin typeface="Lumberjack"/>
              </a:rPr>
              <a:t>РАДИО ASIA+ ПРЕДСТАВЛЯЕТ РУБРИКУ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-15111" r="0" b="-15111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611319">
            <a:off x="-995931" y="273406"/>
            <a:ext cx="1917459" cy="2961327"/>
          </a:xfrm>
          <a:custGeom>
            <a:avLst/>
            <a:gdLst/>
            <a:ahLst/>
            <a:cxnLst/>
            <a:rect r="r" b="b" t="t" l="l"/>
            <a:pathLst>
              <a:path h="2961327" w="1917459">
                <a:moveTo>
                  <a:pt x="1917459" y="2961327"/>
                </a:moveTo>
                <a:lnTo>
                  <a:pt x="0" y="2961327"/>
                </a:lnTo>
                <a:lnTo>
                  <a:pt x="0" y="0"/>
                </a:lnTo>
                <a:lnTo>
                  <a:pt x="1917459" y="0"/>
                </a:lnTo>
                <a:lnTo>
                  <a:pt x="1917459" y="296132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1108813" y="8718807"/>
            <a:ext cx="6453309" cy="2675190"/>
          </a:xfrm>
          <a:custGeom>
            <a:avLst/>
            <a:gdLst/>
            <a:ahLst/>
            <a:cxnLst/>
            <a:rect r="r" b="b" t="t" l="l"/>
            <a:pathLst>
              <a:path h="2675190" w="6453309">
                <a:moveTo>
                  <a:pt x="6453309" y="2675190"/>
                </a:moveTo>
                <a:lnTo>
                  <a:pt x="0" y="2675190"/>
                </a:lnTo>
                <a:lnTo>
                  <a:pt x="0" y="0"/>
                </a:lnTo>
                <a:lnTo>
                  <a:pt x="6453309" y="0"/>
                </a:lnTo>
                <a:lnTo>
                  <a:pt x="6453309" y="26751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7570567" y="-2297952"/>
            <a:ext cx="3655662" cy="2997643"/>
          </a:xfrm>
          <a:custGeom>
            <a:avLst/>
            <a:gdLst/>
            <a:ahLst/>
            <a:cxnLst/>
            <a:rect r="r" b="b" t="t" l="l"/>
            <a:pathLst>
              <a:path h="2997643" w="3655662">
                <a:moveTo>
                  <a:pt x="3655662" y="2997642"/>
                </a:moveTo>
                <a:lnTo>
                  <a:pt x="0" y="2997642"/>
                </a:lnTo>
                <a:lnTo>
                  <a:pt x="0" y="0"/>
                </a:lnTo>
                <a:lnTo>
                  <a:pt x="3655662" y="0"/>
                </a:lnTo>
                <a:lnTo>
                  <a:pt x="3655662" y="299764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724441"/>
            <a:ext cx="10689674" cy="5089930"/>
            <a:chOff x="0" y="0"/>
            <a:chExt cx="2815387" cy="13405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15387" cy="1340558"/>
            </a:xfrm>
            <a:custGeom>
              <a:avLst/>
              <a:gdLst/>
              <a:ahLst/>
              <a:cxnLst/>
              <a:rect r="r" b="b" t="t" l="l"/>
              <a:pathLst>
                <a:path h="1340558" w="2815387">
                  <a:moveTo>
                    <a:pt x="0" y="0"/>
                  </a:moveTo>
                  <a:lnTo>
                    <a:pt x="2815387" y="0"/>
                  </a:lnTo>
                  <a:lnTo>
                    <a:pt x="2815387" y="1340558"/>
                  </a:lnTo>
                  <a:lnTo>
                    <a:pt x="0" y="1340558"/>
                  </a:lnTo>
                  <a:close/>
                </a:path>
              </a:pathLst>
            </a:custGeom>
            <a:solidFill>
              <a:srgbClr val="694A3E">
                <a:alpha val="72941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84612" y="2917698"/>
            <a:ext cx="9977851" cy="428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68"/>
              </a:lnSpc>
            </a:pPr>
            <a:r>
              <a:rPr lang="en-US" sz="5600" spc="336">
                <a:solidFill>
                  <a:srgbClr val="FE8DA6"/>
                </a:solidFill>
                <a:latin typeface="Lumberjack"/>
              </a:rPr>
              <a:t>Время выхода: </a:t>
            </a:r>
            <a:r>
              <a:rPr lang="en-US" sz="5600" spc="336">
                <a:solidFill>
                  <a:srgbClr val="FFFFFF"/>
                </a:solidFill>
                <a:latin typeface="Lumberjack"/>
              </a:rPr>
              <a:t>по договоренности</a:t>
            </a:r>
          </a:p>
          <a:p>
            <a:pPr marL="0" indent="0" lvl="0">
              <a:lnSpc>
                <a:spcPts val="8568"/>
              </a:lnSpc>
            </a:pPr>
            <a:r>
              <a:rPr lang="en-US" sz="5600" spc="336">
                <a:solidFill>
                  <a:srgbClr val="FE8DA6"/>
                </a:solidFill>
                <a:latin typeface="Lumberjack"/>
              </a:rPr>
              <a:t>Количество выходов: </a:t>
            </a:r>
            <a:r>
              <a:rPr lang="en-US" sz="5600" spc="336">
                <a:solidFill>
                  <a:srgbClr val="FFFFFF"/>
                </a:solidFill>
                <a:latin typeface="Lumberjack"/>
              </a:rPr>
              <a:t>3 раза в день по будням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2034175" y="1568193"/>
            <a:ext cx="4767076" cy="7150615"/>
            <a:chOff x="0" y="0"/>
            <a:chExt cx="6350000" cy="952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-62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5136283" y="600192"/>
            <a:ext cx="2481106" cy="857015"/>
          </a:xfrm>
          <a:custGeom>
            <a:avLst/>
            <a:gdLst/>
            <a:ahLst/>
            <a:cxnLst/>
            <a:rect r="r" b="b" t="t" l="l"/>
            <a:pathLst>
              <a:path h="857015" w="2481106">
                <a:moveTo>
                  <a:pt x="0" y="0"/>
                </a:moveTo>
                <a:lnTo>
                  <a:pt x="2481106" y="0"/>
                </a:lnTo>
                <a:lnTo>
                  <a:pt x="2481106" y="857016"/>
                </a:lnTo>
                <a:lnTo>
                  <a:pt x="0" y="8570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-1611319">
            <a:off x="17292069" y="9120"/>
            <a:ext cx="1917459" cy="2961327"/>
          </a:xfrm>
          <a:custGeom>
            <a:avLst/>
            <a:gdLst/>
            <a:ahLst/>
            <a:cxnLst/>
            <a:rect r="r" b="b" t="t" l="l"/>
            <a:pathLst>
              <a:path h="2961327" w="1917459">
                <a:moveTo>
                  <a:pt x="1917459" y="2961326"/>
                </a:moveTo>
                <a:lnTo>
                  <a:pt x="0" y="2961326"/>
                </a:lnTo>
                <a:lnTo>
                  <a:pt x="0" y="0"/>
                </a:lnTo>
                <a:lnTo>
                  <a:pt x="1917459" y="0"/>
                </a:lnTo>
                <a:lnTo>
                  <a:pt x="1917459" y="296132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5400000">
            <a:off x="15285156" y="5698067"/>
            <a:ext cx="6453309" cy="2675190"/>
          </a:xfrm>
          <a:custGeom>
            <a:avLst/>
            <a:gdLst/>
            <a:ahLst/>
            <a:cxnLst/>
            <a:rect r="r" b="b" t="t" l="l"/>
            <a:pathLst>
              <a:path h="2675190" w="6453309">
                <a:moveTo>
                  <a:pt x="6453309" y="2675190"/>
                </a:moveTo>
                <a:lnTo>
                  <a:pt x="0" y="2675190"/>
                </a:lnTo>
                <a:lnTo>
                  <a:pt x="0" y="0"/>
                </a:lnTo>
                <a:lnTo>
                  <a:pt x="6453309" y="0"/>
                </a:lnTo>
                <a:lnTo>
                  <a:pt x="6453309" y="26751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-15111" r="0" b="-15111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532292" y="1510092"/>
            <a:ext cx="4844544" cy="7266816"/>
            <a:chOff x="0" y="0"/>
            <a:chExt cx="6350000" cy="952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990266" y="-2623185"/>
            <a:ext cx="3811334" cy="4114800"/>
          </a:xfrm>
          <a:custGeom>
            <a:avLst/>
            <a:gdLst/>
            <a:ahLst/>
            <a:cxnLst/>
            <a:rect r="r" b="b" t="t" l="l"/>
            <a:pathLst>
              <a:path h="4114800" w="3811334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42290" y="7835764"/>
            <a:ext cx="3393060" cy="3663223"/>
          </a:xfrm>
          <a:custGeom>
            <a:avLst/>
            <a:gdLst/>
            <a:ahLst/>
            <a:cxnLst/>
            <a:rect r="r" b="b" t="t" l="l"/>
            <a:pathLst>
              <a:path h="3663223" w="3393060">
                <a:moveTo>
                  <a:pt x="0" y="0"/>
                </a:moveTo>
                <a:lnTo>
                  <a:pt x="3393060" y="0"/>
                </a:lnTo>
                <a:lnTo>
                  <a:pt x="3393060" y="3663223"/>
                </a:lnTo>
                <a:lnTo>
                  <a:pt x="0" y="366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64428" y="2058159"/>
            <a:ext cx="8750882" cy="99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9"/>
              </a:lnSpc>
            </a:pPr>
            <a:r>
              <a:rPr lang="en-US" sz="6999">
                <a:solidFill>
                  <a:srgbClr val="FB5981"/>
                </a:solidFill>
                <a:latin typeface="Lumberjack"/>
              </a:rPr>
              <a:t>Описание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4428" y="3085916"/>
            <a:ext cx="9656630" cy="397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4200" spc="252">
                <a:solidFill>
                  <a:srgbClr val="000000"/>
                </a:solidFill>
                <a:latin typeface="Lumberjack"/>
              </a:rPr>
              <a:t>Женщины - самая большая загадка! Какие они? О чем думают? Чем живут? Что любят и чем дорожат? Ответы на все эти и другие вопросы в авторской рубрике «Дамсовет».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136283" y="600192"/>
            <a:ext cx="2481106" cy="857015"/>
          </a:xfrm>
          <a:custGeom>
            <a:avLst/>
            <a:gdLst/>
            <a:ahLst/>
            <a:cxnLst/>
            <a:rect r="r" b="b" t="t" l="l"/>
            <a:pathLst>
              <a:path h="857015" w="2481106">
                <a:moveTo>
                  <a:pt x="0" y="0"/>
                </a:moveTo>
                <a:lnTo>
                  <a:pt x="2481106" y="0"/>
                </a:lnTo>
                <a:lnTo>
                  <a:pt x="2481106" y="857016"/>
                </a:lnTo>
                <a:lnTo>
                  <a:pt x="0" y="857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011319">
            <a:off x="1539163" y="8903384"/>
            <a:ext cx="1739612" cy="2686659"/>
          </a:xfrm>
          <a:custGeom>
            <a:avLst/>
            <a:gdLst/>
            <a:ahLst/>
            <a:cxnLst/>
            <a:rect r="r" b="b" t="t" l="l"/>
            <a:pathLst>
              <a:path h="2686659" w="1739612">
                <a:moveTo>
                  <a:pt x="0" y="0"/>
                </a:moveTo>
                <a:lnTo>
                  <a:pt x="1739611" y="0"/>
                </a:lnTo>
                <a:lnTo>
                  <a:pt x="1739611" y="2686658"/>
                </a:lnTo>
                <a:lnTo>
                  <a:pt x="0" y="2686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-2405466" y="8833478"/>
            <a:ext cx="5451057" cy="1417275"/>
          </a:xfrm>
          <a:custGeom>
            <a:avLst/>
            <a:gdLst/>
            <a:ahLst/>
            <a:cxnLst/>
            <a:rect r="r" b="b" t="t" l="l"/>
            <a:pathLst>
              <a:path h="1417275" w="5451057">
                <a:moveTo>
                  <a:pt x="0" y="0"/>
                </a:moveTo>
                <a:lnTo>
                  <a:pt x="5451057" y="0"/>
                </a:lnTo>
                <a:lnTo>
                  <a:pt x="5451057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-15111" r="0" b="-15111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1028700"/>
            <a:ext cx="5486400" cy="8229600"/>
            <a:chOff x="0" y="0"/>
            <a:chExt cx="6350000" cy="952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62570" t="0" r="-6257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867612" y="-388575"/>
            <a:ext cx="5451057" cy="1417275"/>
          </a:xfrm>
          <a:custGeom>
            <a:avLst/>
            <a:gdLst/>
            <a:ahLst/>
            <a:cxnLst/>
            <a:rect r="r" b="b" t="t" l="l"/>
            <a:pathLst>
              <a:path h="1417275" w="5451057">
                <a:moveTo>
                  <a:pt x="0" y="0"/>
                </a:moveTo>
                <a:lnTo>
                  <a:pt x="5451057" y="0"/>
                </a:lnTo>
                <a:lnTo>
                  <a:pt x="5451057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47162" y="8735134"/>
            <a:ext cx="5854754" cy="2427062"/>
          </a:xfrm>
          <a:custGeom>
            <a:avLst/>
            <a:gdLst/>
            <a:ahLst/>
            <a:cxnLst/>
            <a:rect r="r" b="b" t="t" l="l"/>
            <a:pathLst>
              <a:path h="2427062" w="5854754">
                <a:moveTo>
                  <a:pt x="0" y="0"/>
                </a:moveTo>
                <a:lnTo>
                  <a:pt x="5854754" y="0"/>
                </a:lnTo>
                <a:lnTo>
                  <a:pt x="5854754" y="2427062"/>
                </a:lnTo>
                <a:lnTo>
                  <a:pt x="0" y="2427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812993" y="1736086"/>
            <a:ext cx="8522292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FB5981"/>
                </a:solidFill>
                <a:latin typeface="Lumberjack"/>
              </a:rPr>
              <a:t>Описание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136283" y="600192"/>
            <a:ext cx="2481106" cy="857015"/>
          </a:xfrm>
          <a:custGeom>
            <a:avLst/>
            <a:gdLst/>
            <a:ahLst/>
            <a:cxnLst/>
            <a:rect r="r" b="b" t="t" l="l"/>
            <a:pathLst>
              <a:path h="857015" w="2481106">
                <a:moveTo>
                  <a:pt x="0" y="0"/>
                </a:moveTo>
                <a:lnTo>
                  <a:pt x="2481106" y="0"/>
                </a:lnTo>
                <a:lnTo>
                  <a:pt x="2481106" y="857016"/>
                </a:lnTo>
                <a:lnTo>
                  <a:pt x="0" y="857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245823" y="2749691"/>
            <a:ext cx="10013477" cy="6374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4200" spc="252">
                <a:solidFill>
                  <a:srgbClr val="000000"/>
                </a:solidFill>
                <a:latin typeface="Lumberjack"/>
              </a:rPr>
              <a:t>В программе в занимательной форме, с легким ненавязчивым юмором, идет разговор о красоте, диетах и здоровье, о семье, детях, моде, кулинарии, и многом другом, без погружения в дебри специальной или профессиональной терминологии. Психология отношений, полезные советы.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-15111" r="0" b="-15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58609" y="3249801"/>
            <a:ext cx="14370782" cy="3787398"/>
            <a:chOff x="0" y="0"/>
            <a:chExt cx="3960183" cy="1043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0183" cy="1043700"/>
            </a:xfrm>
            <a:custGeom>
              <a:avLst/>
              <a:gdLst/>
              <a:ahLst/>
              <a:cxnLst/>
              <a:rect r="r" b="b" t="t" l="l"/>
              <a:pathLst>
                <a:path h="1043700" w="3960183">
                  <a:moveTo>
                    <a:pt x="5926" y="0"/>
                  </a:moveTo>
                  <a:lnTo>
                    <a:pt x="3954257" y="0"/>
                  </a:lnTo>
                  <a:cubicBezTo>
                    <a:pt x="3955829" y="0"/>
                    <a:pt x="3957336" y="624"/>
                    <a:pt x="3958448" y="1736"/>
                  </a:cubicBezTo>
                  <a:cubicBezTo>
                    <a:pt x="3959559" y="2847"/>
                    <a:pt x="3960183" y="4354"/>
                    <a:pt x="3960183" y="5926"/>
                  </a:cubicBezTo>
                  <a:lnTo>
                    <a:pt x="3960183" y="1037774"/>
                  </a:lnTo>
                  <a:cubicBezTo>
                    <a:pt x="3960183" y="1039346"/>
                    <a:pt x="3959559" y="1040853"/>
                    <a:pt x="3958448" y="1041965"/>
                  </a:cubicBezTo>
                  <a:cubicBezTo>
                    <a:pt x="3957336" y="1043076"/>
                    <a:pt x="3955829" y="1043700"/>
                    <a:pt x="3954257" y="1043700"/>
                  </a:cubicBezTo>
                  <a:lnTo>
                    <a:pt x="5926" y="1043700"/>
                  </a:lnTo>
                  <a:cubicBezTo>
                    <a:pt x="4354" y="1043700"/>
                    <a:pt x="2847" y="1043076"/>
                    <a:pt x="1736" y="1041965"/>
                  </a:cubicBezTo>
                  <a:cubicBezTo>
                    <a:pt x="624" y="1040853"/>
                    <a:pt x="0" y="1039346"/>
                    <a:pt x="0" y="1037774"/>
                  </a:cubicBezTo>
                  <a:lnTo>
                    <a:pt x="0" y="5926"/>
                  </a:lnTo>
                  <a:cubicBezTo>
                    <a:pt x="0" y="4354"/>
                    <a:pt x="624" y="2847"/>
                    <a:pt x="1736" y="1736"/>
                  </a:cubicBezTo>
                  <a:cubicBezTo>
                    <a:pt x="2847" y="624"/>
                    <a:pt x="4354" y="0"/>
                    <a:pt x="5926" y="0"/>
                  </a:cubicBezTo>
                  <a:close/>
                </a:path>
              </a:pathLst>
            </a:custGeom>
            <a:solidFill>
              <a:srgbClr val="694A3E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559812" y="3947795"/>
            <a:ext cx="11168377" cy="211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u="sng">
                <a:solidFill>
                  <a:srgbClr val="FFFFFF"/>
                </a:solidFill>
                <a:latin typeface="Agrandir Medium"/>
                <a:hlinkClick r:id="rId3" tooltip="https://docs.google.com/document/d/1cmqDzcs8yJFdHcycU_FLyc98bg1sXaea/edit"/>
              </a:rPr>
              <a:t>Ссылка на полное описание рубрики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968768" y="8796379"/>
            <a:ext cx="5854754" cy="2427062"/>
          </a:xfrm>
          <a:custGeom>
            <a:avLst/>
            <a:gdLst/>
            <a:ahLst/>
            <a:cxnLst/>
            <a:rect r="r" b="b" t="t" l="l"/>
            <a:pathLst>
              <a:path h="2427062" w="5854754">
                <a:moveTo>
                  <a:pt x="0" y="0"/>
                </a:moveTo>
                <a:lnTo>
                  <a:pt x="5854754" y="0"/>
                </a:lnTo>
                <a:lnTo>
                  <a:pt x="5854754" y="2427062"/>
                </a:lnTo>
                <a:lnTo>
                  <a:pt x="0" y="242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37910" y="-1773728"/>
            <a:ext cx="3811334" cy="4114800"/>
          </a:xfrm>
          <a:custGeom>
            <a:avLst/>
            <a:gdLst/>
            <a:ahLst/>
            <a:cxnLst/>
            <a:rect r="r" b="b" t="t" l="l"/>
            <a:pathLst>
              <a:path h="4114800" w="3811334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36283" y="600192"/>
            <a:ext cx="2481106" cy="857015"/>
          </a:xfrm>
          <a:custGeom>
            <a:avLst/>
            <a:gdLst/>
            <a:ahLst/>
            <a:cxnLst/>
            <a:rect r="r" b="b" t="t" l="l"/>
            <a:pathLst>
              <a:path h="857015" w="2481106">
                <a:moveTo>
                  <a:pt x="0" y="0"/>
                </a:moveTo>
                <a:lnTo>
                  <a:pt x="2481106" y="0"/>
                </a:lnTo>
                <a:lnTo>
                  <a:pt x="2481106" y="857016"/>
                </a:lnTo>
                <a:lnTo>
                  <a:pt x="0" y="857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5331410" y="1034094"/>
            <a:ext cx="5451057" cy="1417275"/>
          </a:xfrm>
          <a:custGeom>
            <a:avLst/>
            <a:gdLst/>
            <a:ahLst/>
            <a:cxnLst/>
            <a:rect r="r" b="b" t="t" l="l"/>
            <a:pathLst>
              <a:path h="1417275" w="5451057">
                <a:moveTo>
                  <a:pt x="0" y="0"/>
                </a:moveTo>
                <a:lnTo>
                  <a:pt x="5451056" y="0"/>
                </a:lnTo>
                <a:lnTo>
                  <a:pt x="5451056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95726" y="8589283"/>
            <a:ext cx="3238628" cy="3040262"/>
          </a:xfrm>
          <a:custGeom>
            <a:avLst/>
            <a:gdLst/>
            <a:ahLst/>
            <a:cxnLst/>
            <a:rect r="r" b="b" t="t" l="l"/>
            <a:pathLst>
              <a:path h="3040262" w="3238628">
                <a:moveTo>
                  <a:pt x="0" y="0"/>
                </a:moveTo>
                <a:lnTo>
                  <a:pt x="3238628" y="0"/>
                </a:lnTo>
                <a:lnTo>
                  <a:pt x="3238628" y="3040262"/>
                </a:lnTo>
                <a:lnTo>
                  <a:pt x="0" y="3040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DAFws3EtDS8</dc:identifier>
  <dcterms:modified xsi:type="dcterms:W3CDTF">2011-08-01T06:04:30Z</dcterms:modified>
  <cp:revision>1</cp:revision>
  <dc:title>Добавить подзаголовок</dc:title>
</cp:coreProperties>
</file>