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1"/>
    <p:sldId id="257" r:id="rId12"/>
    <p:sldId id="258" r:id="rId13"/>
    <p:sldId id="259" r:id="rId14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umberjack" charset="1" panose="02000503050000020004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slides/slide1.xml" Type="http://schemas.openxmlformats.org/officeDocument/2006/relationships/slide"/><Relationship Id="rId12" Target="slides/slide2.xml" Type="http://schemas.openxmlformats.org/officeDocument/2006/relationships/slide"/><Relationship Id="rId13" Target="slides/slide3.xml" Type="http://schemas.openxmlformats.org/officeDocument/2006/relationships/slide"/><Relationship Id="rId14" Target="slides/slide4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5.jpeg" Type="http://schemas.openxmlformats.org/officeDocument/2006/relationships/image"/><Relationship Id="rId4" Target="https://docs.google.com/document/d/14WFckqZhBhubqO6yEz-F98azhUAb5tFm/edit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5230015"/>
            <a:ext cx="18288000" cy="5056985"/>
            <a:chOff x="0" y="0"/>
            <a:chExt cx="24384000" cy="6742647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30502" r="0" b="32627"/>
            <a:stretch>
              <a:fillRect/>
            </a:stretch>
          </p:blipFill>
          <p:spPr>
            <a:xfrm flipH="false" flipV="false">
              <a:off x="0" y="0"/>
              <a:ext cx="24384000" cy="6742647"/>
            </a:xfrm>
            <a:prstGeom prst="rect">
              <a:avLst/>
            </a:prstGeom>
          </p:spPr>
        </p:pic>
      </p:grpSp>
      <p:sp>
        <p:nvSpPr>
          <p:cNvPr name="AutoShape 4" id="4"/>
          <p:cNvSpPr/>
          <p:nvPr/>
        </p:nvSpPr>
        <p:spPr>
          <a:xfrm flipV="true">
            <a:off x="12456660" y="0"/>
            <a:ext cx="0" cy="5243771"/>
          </a:xfrm>
          <a:prstGeom prst="line">
            <a:avLst/>
          </a:prstGeom>
          <a:ln cap="flat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flipV="true">
            <a:off x="12848699" y="2009917"/>
            <a:ext cx="5051394" cy="2827933"/>
          </a:xfrm>
          <a:prstGeom prst="line">
            <a:avLst/>
          </a:prstGeom>
          <a:ln cap="flat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>
            <a:off x="25273" y="1819887"/>
            <a:ext cx="18243677" cy="0"/>
          </a:xfrm>
          <a:prstGeom prst="line">
            <a:avLst/>
          </a:prstGeom>
          <a:ln cap="flat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4966311" y="599820"/>
            <a:ext cx="2733896" cy="857760"/>
          </a:xfrm>
          <a:custGeom>
            <a:avLst/>
            <a:gdLst/>
            <a:ahLst/>
            <a:cxnLst/>
            <a:rect r="r" b="b" t="t" l="l"/>
            <a:pathLst>
              <a:path h="857760" w="2733896">
                <a:moveTo>
                  <a:pt x="0" y="0"/>
                </a:moveTo>
                <a:lnTo>
                  <a:pt x="2733896" y="0"/>
                </a:lnTo>
                <a:lnTo>
                  <a:pt x="2733896" y="857760"/>
                </a:lnTo>
                <a:lnTo>
                  <a:pt x="0" y="8577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0288" y="2945735"/>
            <a:ext cx="9033407" cy="16836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407"/>
              </a:lnSpc>
            </a:pPr>
            <a:r>
              <a:rPr lang="en-US" sz="13199">
                <a:solidFill>
                  <a:srgbClr val="00BF63"/>
                </a:solidFill>
                <a:latin typeface="Lumberjack"/>
              </a:rPr>
              <a:t>107%</a:t>
            </a:r>
            <a:r>
              <a:rPr lang="en-US" sz="13199">
                <a:solidFill>
                  <a:srgbClr val="FFFFFF"/>
                </a:solidFill>
                <a:latin typeface="Lumberjack"/>
              </a:rPr>
              <a:t> Футбола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44094" y="537527"/>
            <a:ext cx="9585795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Lumberjack"/>
              </a:rPr>
              <a:t>Радио Asia+ представляет рубрику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12456660" y="0"/>
            <a:ext cx="0" cy="8119271"/>
          </a:xfrm>
          <a:prstGeom prst="line">
            <a:avLst/>
          </a:prstGeom>
          <a:ln cap="flat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25273" y="6045392"/>
            <a:ext cx="18288000" cy="4869358"/>
            <a:chOff x="0" y="0"/>
            <a:chExt cx="24384000" cy="6492477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/>
            <a:srcRect l="0" t="60036" r="0" b="0"/>
            <a:stretch>
              <a:fillRect/>
            </a:stretch>
          </p:blipFill>
          <p:spPr>
            <a:xfrm flipH="false" flipV="false">
              <a:off x="0" y="0"/>
              <a:ext cx="24384000" cy="6492477"/>
            </a:xfrm>
            <a:prstGeom prst="rect">
              <a:avLst/>
            </a:prstGeom>
          </p:spPr>
        </p:pic>
      </p:grpSp>
      <p:sp>
        <p:nvSpPr>
          <p:cNvPr name="Freeform 5" id="5"/>
          <p:cNvSpPr/>
          <p:nvPr/>
        </p:nvSpPr>
        <p:spPr>
          <a:xfrm flipH="false" flipV="false" rot="0">
            <a:off x="14966311" y="599820"/>
            <a:ext cx="2733896" cy="857760"/>
          </a:xfrm>
          <a:custGeom>
            <a:avLst/>
            <a:gdLst/>
            <a:ahLst/>
            <a:cxnLst/>
            <a:rect r="r" b="b" t="t" l="l"/>
            <a:pathLst>
              <a:path h="857760" w="2733896">
                <a:moveTo>
                  <a:pt x="0" y="0"/>
                </a:moveTo>
                <a:lnTo>
                  <a:pt x="2733896" y="0"/>
                </a:lnTo>
                <a:lnTo>
                  <a:pt x="2733896" y="857760"/>
                </a:lnTo>
                <a:lnTo>
                  <a:pt x="0" y="8577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>
            <a:off x="25273" y="1819887"/>
            <a:ext cx="18243677" cy="0"/>
          </a:xfrm>
          <a:prstGeom prst="line">
            <a:avLst/>
          </a:prstGeom>
          <a:ln cap="flat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642844" y="2767474"/>
            <a:ext cx="11039431" cy="1811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00BF63"/>
                </a:solidFill>
                <a:latin typeface="Lumberjack"/>
              </a:rPr>
              <a:t>Время выхода:</a:t>
            </a:r>
            <a:r>
              <a:rPr lang="en-US" sz="5199">
                <a:solidFill>
                  <a:srgbClr val="FFFFFF"/>
                </a:solidFill>
                <a:latin typeface="Lumberjack"/>
              </a:rPr>
              <a:t> по согласованию</a:t>
            </a:r>
          </a:p>
          <a:p>
            <a:pPr>
              <a:lnSpc>
                <a:spcPts val="7279"/>
              </a:lnSpc>
            </a:pPr>
            <a:r>
              <a:rPr lang="en-US" sz="5199">
                <a:solidFill>
                  <a:srgbClr val="00BF63"/>
                </a:solidFill>
                <a:latin typeface="Lumberjack"/>
              </a:rPr>
              <a:t>Количество выходов:</a:t>
            </a:r>
            <a:r>
              <a:rPr lang="en-US" sz="5199">
                <a:solidFill>
                  <a:srgbClr val="FFFFFF"/>
                </a:solidFill>
                <a:latin typeface="Lumberjack"/>
              </a:rPr>
              <a:t> 4 раза, по будням</a:t>
            </a:r>
          </a:p>
        </p:txBody>
      </p:sp>
      <p:sp>
        <p:nvSpPr>
          <p:cNvPr name="AutoShape 8" id="8"/>
          <p:cNvSpPr/>
          <p:nvPr/>
        </p:nvSpPr>
        <p:spPr>
          <a:xfrm>
            <a:off x="12999788" y="2221085"/>
            <a:ext cx="4951715" cy="2999051"/>
          </a:xfrm>
          <a:prstGeom prst="line">
            <a:avLst/>
          </a:prstGeom>
          <a:ln cap="flat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 flipV="true">
            <a:off x="642844" y="286898"/>
            <a:ext cx="11039431" cy="1170682"/>
          </a:xfrm>
          <a:prstGeom prst="line">
            <a:avLst/>
          </a:prstGeom>
          <a:ln cap="flat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39094" y="570485"/>
            <a:ext cx="13508203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BF63"/>
                </a:solidFill>
                <a:latin typeface="Lumberjack"/>
              </a:rPr>
              <a:t>Описание</a:t>
            </a:r>
          </a:p>
        </p:txBody>
      </p:sp>
      <p:sp>
        <p:nvSpPr>
          <p:cNvPr name="AutoShape 3" id="3"/>
          <p:cNvSpPr/>
          <p:nvPr/>
        </p:nvSpPr>
        <p:spPr>
          <a:xfrm flipH="true" flipV="true">
            <a:off x="14247534" y="25551"/>
            <a:ext cx="0" cy="1861538"/>
          </a:xfrm>
          <a:prstGeom prst="line">
            <a:avLst/>
          </a:prstGeom>
          <a:ln cap="flat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0" y="1899902"/>
            <a:ext cx="18311910" cy="0"/>
          </a:xfrm>
          <a:prstGeom prst="line">
            <a:avLst/>
          </a:prstGeom>
          <a:ln cap="flat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0" y="6360389"/>
            <a:ext cx="18311910" cy="5802899"/>
          </a:xfrm>
          <a:custGeom>
            <a:avLst/>
            <a:gdLst/>
            <a:ahLst/>
            <a:cxnLst/>
            <a:rect r="r" b="b" t="t" l="l"/>
            <a:pathLst>
              <a:path h="5802899" w="18311910">
                <a:moveTo>
                  <a:pt x="0" y="0"/>
                </a:moveTo>
                <a:lnTo>
                  <a:pt x="18311910" y="0"/>
                </a:lnTo>
                <a:lnTo>
                  <a:pt x="18311910" y="5802898"/>
                </a:lnTo>
                <a:lnTo>
                  <a:pt x="0" y="58028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7547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88329" y="2204984"/>
            <a:ext cx="17011877" cy="3804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>
                <a:solidFill>
                  <a:srgbClr val="FFFFFF"/>
                </a:solidFill>
                <a:latin typeface="Lumberjack"/>
              </a:rPr>
              <a:t>В этой рубрике мы расскажем про особенности Чемпионатов, приведём удивительные факты о городах-участниках и стадионах-гигантах, расскажем об известных спортсменах и малоизвестных фактах их биографии, результатов матчей, обсуждение и комментарии самых ярких и спорных моментов игр, эволюция мячей Чемпионатов Мира, истории гимнов – все, что может стать интересным не только ярым болельщикам футбола, но и тем, кто мало интересуется этим видом спорта. Хотя… разве такие есть?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4966311" y="599820"/>
            <a:ext cx="2733896" cy="857760"/>
          </a:xfrm>
          <a:custGeom>
            <a:avLst/>
            <a:gdLst/>
            <a:ahLst/>
            <a:cxnLst/>
            <a:rect r="r" b="b" t="t" l="l"/>
            <a:pathLst>
              <a:path h="857760" w="2733896">
                <a:moveTo>
                  <a:pt x="0" y="0"/>
                </a:moveTo>
                <a:lnTo>
                  <a:pt x="2733896" y="0"/>
                </a:lnTo>
                <a:lnTo>
                  <a:pt x="2733896" y="857760"/>
                </a:lnTo>
                <a:lnTo>
                  <a:pt x="0" y="8577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14293153" y="15"/>
            <a:ext cx="0" cy="7000577"/>
          </a:xfrm>
          <a:prstGeom prst="line">
            <a:avLst/>
          </a:prstGeom>
          <a:ln cap="flat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flipV="true">
            <a:off x="3979511" y="15"/>
            <a:ext cx="0" cy="7000577"/>
          </a:xfrm>
          <a:prstGeom prst="line">
            <a:avLst/>
          </a:prstGeom>
          <a:ln cap="flat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flipV="true">
            <a:off x="-8518" y="5148263"/>
            <a:ext cx="18274385" cy="0"/>
          </a:xfrm>
          <a:prstGeom prst="line">
            <a:avLst/>
          </a:prstGeom>
          <a:ln cap="flat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flipV="true">
            <a:off x="-8518" y="2060824"/>
            <a:ext cx="18274385" cy="0"/>
          </a:xfrm>
          <a:prstGeom prst="line">
            <a:avLst/>
          </a:prstGeom>
          <a:ln cap="flat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4966311" y="599820"/>
            <a:ext cx="2733896" cy="857760"/>
          </a:xfrm>
          <a:custGeom>
            <a:avLst/>
            <a:gdLst/>
            <a:ahLst/>
            <a:cxnLst/>
            <a:rect r="r" b="b" t="t" l="l"/>
            <a:pathLst>
              <a:path h="857760" w="2733896">
                <a:moveTo>
                  <a:pt x="0" y="0"/>
                </a:moveTo>
                <a:lnTo>
                  <a:pt x="2733896" y="0"/>
                </a:lnTo>
                <a:lnTo>
                  <a:pt x="2733896" y="857760"/>
                </a:lnTo>
                <a:lnTo>
                  <a:pt x="0" y="8577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0" y="5153025"/>
            <a:ext cx="18288000" cy="6545489"/>
          </a:xfrm>
          <a:custGeom>
            <a:avLst/>
            <a:gdLst/>
            <a:ahLst/>
            <a:cxnLst/>
            <a:rect r="r" b="b" t="t" l="l"/>
            <a:pathLst>
              <a:path h="6545489" w="18288000">
                <a:moveTo>
                  <a:pt x="0" y="0"/>
                </a:moveTo>
                <a:lnTo>
                  <a:pt x="18288000" y="0"/>
                </a:lnTo>
                <a:lnTo>
                  <a:pt x="18288000" y="6545489"/>
                </a:lnTo>
                <a:lnTo>
                  <a:pt x="0" y="65454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5807" r="0" b="-60457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284402" y="2412612"/>
            <a:ext cx="9719195" cy="24791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35"/>
              </a:lnSpc>
            </a:pPr>
            <a:r>
              <a:rPr lang="en-US" sz="8921" u="sng">
                <a:solidFill>
                  <a:srgbClr val="FFFFFF"/>
                </a:solidFill>
                <a:latin typeface="Lumberjack"/>
                <a:hlinkClick r:id="rId4" tooltip="https://docs.google.com/document/d/14WFckqZhBhubqO6yEz-F98azhUAb5tFm/edit"/>
              </a:rPr>
              <a:t>Ссылка на полное описание рубрики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DAFy6g46xyE</dc:identifier>
  <dcterms:modified xsi:type="dcterms:W3CDTF">2011-08-01T06:04:30Z</dcterms:modified>
  <cp:revision>1</cp:revision>
  <dc:title>Радио Asia+ представляет рубрику</dc:title>
</cp:coreProperties>
</file>