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umberjack" charset="1" panose="02000503050000020004"/>
      <p:regular r:id="rId10"/>
    </p:embeddedFont>
    <p:embeddedFont>
      <p:font typeface="Open Sans" charset="1" panose="020B0606030504020204"/>
      <p:regular r:id="rId11"/>
    </p:embeddedFont>
    <p:embeddedFont>
      <p:font typeface="Open Sans Bold" charset="1" panose="020B0806030504020204"/>
      <p:regular r:id="rId12"/>
    </p:embeddedFont>
    <p:embeddedFont>
      <p:font typeface="Open Sans Italics" charset="1" panose="020B0606030504020204"/>
      <p:regular r:id="rId13"/>
    </p:embeddedFont>
    <p:embeddedFont>
      <p:font typeface="Open Sans Bold Italics" charset="1" panose="020B0806030504020204"/>
      <p:regular r:id="rId14"/>
    </p:embeddedFont>
    <p:embeddedFont>
      <p:font typeface="Open Sans Light" charset="1" panose="020B0306030504020204"/>
      <p:regular r:id="rId15"/>
    </p:embeddedFont>
    <p:embeddedFont>
      <p:font typeface="Open Sans Light Italics" charset="1" panose="020B0306030504020204"/>
      <p:regular r:id="rId16"/>
    </p:embeddedFont>
    <p:embeddedFont>
      <p:font typeface="Open Sans Ultra-Bold" charset="1" panose="00000000000000000000"/>
      <p:regular r:id="rId17"/>
    </p:embeddedFont>
    <p:embeddedFont>
      <p:font typeface="Open Sans Ultra-Bold Italics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4.png" Type="http://schemas.openxmlformats.org/officeDocument/2006/relationships/image"/><Relationship Id="rId4" Target="https://docs.google.com/document/d/1QwIjEOPLpRTzXXx5WBXrts8xFLPWOEs_/edit?usp=sharing&amp;ouid=104949241474309420204&amp;rtpof=true&amp;sd=true" TargetMode="External" Type="http://schemas.openxmlformats.org/officeDocument/2006/relationships/hyperlink"/><Relationship Id="rId5" Target="https://docs.google.com/document/d/1QwIjEOPLpRTzXXx5WBXrts8xFLPWOEs_/edit?usp=sharing&amp;ouid=104949241474309420204&amp;rtpof=true&amp;sd=true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94310"/>
            <a:ext cx="18288000" cy="10675620"/>
          </a:xfrm>
          <a:custGeom>
            <a:avLst/>
            <a:gdLst/>
            <a:ahLst/>
            <a:cxnLst/>
            <a:rect r="r" b="b" t="t" l="l"/>
            <a:pathLst>
              <a:path h="10675620" w="18288000">
                <a:moveTo>
                  <a:pt x="0" y="0"/>
                </a:moveTo>
                <a:lnTo>
                  <a:pt x="18288000" y="0"/>
                </a:lnTo>
                <a:lnTo>
                  <a:pt x="18288000" y="10675620"/>
                </a:lnTo>
                <a:lnTo>
                  <a:pt x="0" y="106756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128311" y="600785"/>
            <a:ext cx="2727744" cy="855830"/>
          </a:xfrm>
          <a:custGeom>
            <a:avLst/>
            <a:gdLst/>
            <a:ahLst/>
            <a:cxnLst/>
            <a:rect r="r" b="b" t="t" l="l"/>
            <a:pathLst>
              <a:path h="855830" w="2727744">
                <a:moveTo>
                  <a:pt x="0" y="0"/>
                </a:moveTo>
                <a:lnTo>
                  <a:pt x="2727743" y="0"/>
                </a:lnTo>
                <a:lnTo>
                  <a:pt x="2727743" y="855830"/>
                </a:lnTo>
                <a:lnTo>
                  <a:pt x="0" y="8558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28075" y="3943032"/>
            <a:ext cx="10031850" cy="2400935"/>
            <a:chOff x="0" y="0"/>
            <a:chExt cx="2642133" cy="63234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42133" cy="632345"/>
            </a:xfrm>
            <a:custGeom>
              <a:avLst/>
              <a:gdLst/>
              <a:ahLst/>
              <a:cxnLst/>
              <a:rect r="r" b="b" t="t" l="l"/>
              <a:pathLst>
                <a:path h="632345" w="2642133">
                  <a:moveTo>
                    <a:pt x="0" y="0"/>
                  </a:moveTo>
                  <a:lnTo>
                    <a:pt x="2642133" y="0"/>
                  </a:lnTo>
                  <a:lnTo>
                    <a:pt x="2642133" y="632345"/>
                  </a:lnTo>
                  <a:lnTo>
                    <a:pt x="0" y="632345"/>
                  </a:lnTo>
                  <a:close/>
                </a:path>
              </a:pathLst>
            </a:custGeom>
            <a:solidFill>
              <a:srgbClr val="FFFFFF">
                <a:alpha val="72941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642133" cy="6704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838450" y="4190365"/>
            <a:ext cx="12611100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Lumberjack"/>
              </a:rPr>
              <a:t>Радио Asia+ представляет рубрику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Lumberjack"/>
              </a:rPr>
              <a:t>“Прогноз погоды”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CFF59">
                <a:alpha val="100000"/>
              </a:srgbClr>
            </a:gs>
            <a:gs pos="100000">
              <a:srgbClr val="ED5E05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695350" y="0"/>
            <a:ext cx="11990813" cy="10287000"/>
          </a:xfrm>
          <a:custGeom>
            <a:avLst/>
            <a:gdLst/>
            <a:ahLst/>
            <a:cxnLst/>
            <a:rect r="r" b="b" t="t" l="l"/>
            <a:pathLst>
              <a:path h="10287000" w="11990813">
                <a:moveTo>
                  <a:pt x="0" y="0"/>
                </a:moveTo>
                <a:lnTo>
                  <a:pt x="11990813" y="0"/>
                </a:lnTo>
                <a:lnTo>
                  <a:pt x="119908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598" t="0" r="-2926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8695350" cy="10287000"/>
            <a:chOff x="0" y="0"/>
            <a:chExt cx="2290133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901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290133">
                  <a:moveTo>
                    <a:pt x="0" y="0"/>
                  </a:moveTo>
                  <a:lnTo>
                    <a:pt x="2290133" y="0"/>
                  </a:lnTo>
                  <a:lnTo>
                    <a:pt x="22901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>
                <a:alpha val="6588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2901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432061" y="599247"/>
            <a:ext cx="2486578" cy="858905"/>
          </a:xfrm>
          <a:custGeom>
            <a:avLst/>
            <a:gdLst/>
            <a:ahLst/>
            <a:cxnLst/>
            <a:rect r="r" b="b" t="t" l="l"/>
            <a:pathLst>
              <a:path h="858905" w="2486578">
                <a:moveTo>
                  <a:pt x="0" y="0"/>
                </a:moveTo>
                <a:lnTo>
                  <a:pt x="2486577" y="0"/>
                </a:lnTo>
                <a:lnTo>
                  <a:pt x="2486577" y="858906"/>
                </a:lnTo>
                <a:lnTo>
                  <a:pt x="0" y="8589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87250" y="3951152"/>
            <a:ext cx="7520850" cy="273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Lumberjack"/>
              </a:rPr>
              <a:t>Время выхода: 10-я минута </a:t>
            </a: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Lumberjack"/>
              </a:rPr>
              <a:t>Количество выходов: 13 раз по будням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78402" y="0"/>
            <a:ext cx="19844804" cy="9922402"/>
            <a:chOff x="0" y="0"/>
            <a:chExt cx="26459738" cy="132298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229869" cy="13229869"/>
            </a:xfrm>
            <a:custGeom>
              <a:avLst/>
              <a:gdLst/>
              <a:ahLst/>
              <a:cxnLst/>
              <a:rect r="r" b="b" t="t" l="l"/>
              <a:pathLst>
                <a:path h="13229869" w="13229869">
                  <a:moveTo>
                    <a:pt x="0" y="0"/>
                  </a:moveTo>
                  <a:lnTo>
                    <a:pt x="13229869" y="0"/>
                  </a:lnTo>
                  <a:lnTo>
                    <a:pt x="13229869" y="13229869"/>
                  </a:lnTo>
                  <a:lnTo>
                    <a:pt x="0" y="13229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229869" y="0"/>
              <a:ext cx="13229869" cy="13229869"/>
            </a:xfrm>
            <a:custGeom>
              <a:avLst/>
              <a:gdLst/>
              <a:ahLst/>
              <a:cxnLst/>
              <a:rect r="r" b="b" t="t" l="l"/>
              <a:pathLst>
                <a:path h="13229869" w="13229869">
                  <a:moveTo>
                    <a:pt x="0" y="0"/>
                  </a:moveTo>
                  <a:lnTo>
                    <a:pt x="13229869" y="0"/>
                  </a:lnTo>
                  <a:lnTo>
                    <a:pt x="13229869" y="13229869"/>
                  </a:lnTo>
                  <a:lnTo>
                    <a:pt x="0" y="13229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785700" y="2093654"/>
            <a:ext cx="16777350" cy="7427896"/>
            <a:chOff x="0" y="0"/>
            <a:chExt cx="4418726" cy="195631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418726" cy="1956318"/>
            </a:xfrm>
            <a:custGeom>
              <a:avLst/>
              <a:gdLst/>
              <a:ahLst/>
              <a:cxnLst/>
              <a:rect r="r" b="b" t="t" l="l"/>
              <a:pathLst>
                <a:path h="1956318" w="4418726">
                  <a:moveTo>
                    <a:pt x="0" y="0"/>
                  </a:moveTo>
                  <a:lnTo>
                    <a:pt x="4418726" y="0"/>
                  </a:lnTo>
                  <a:lnTo>
                    <a:pt x="4418726" y="1956318"/>
                  </a:lnTo>
                  <a:lnTo>
                    <a:pt x="0" y="1956318"/>
                  </a:lnTo>
                  <a:close/>
                </a:path>
              </a:pathLst>
            </a:custGeom>
            <a:solidFill>
              <a:srgbClr val="5043CD">
                <a:alpha val="86667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418726" cy="19944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2932430"/>
            <a:ext cx="16230600" cy="7354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Lumberjack"/>
              </a:rPr>
              <a:t>Что бы узнать какая погода на улице, совсем не обязательно выглядывать в окно. Это можно сделать и лёжа в кровати, и за своим рабочим столом, слушая радио «Азия-Плюс». Снег, дождь, ураган, цунами, не застанут Вас врасплох. У природы нет плохой погоды, если Вы слушаете «Азия-Плюс», каждая погода благодать. С нами Вы готовы к любым перипетиям.</a:t>
            </a:r>
          </a:p>
          <a:p>
            <a:pPr algn="ctr">
              <a:lnSpc>
                <a:spcPts val="7279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2838450" y="1998404"/>
            <a:ext cx="1261110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BD59"/>
                </a:solidFill>
                <a:latin typeface="Lumberjack"/>
              </a:rPr>
              <a:t>Описание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5432061" y="599247"/>
            <a:ext cx="2486578" cy="858905"/>
          </a:xfrm>
          <a:custGeom>
            <a:avLst/>
            <a:gdLst/>
            <a:ahLst/>
            <a:cxnLst/>
            <a:rect r="r" b="b" t="t" l="l"/>
            <a:pathLst>
              <a:path h="858905" w="2486578">
                <a:moveTo>
                  <a:pt x="0" y="0"/>
                </a:moveTo>
                <a:lnTo>
                  <a:pt x="2486577" y="0"/>
                </a:lnTo>
                <a:lnTo>
                  <a:pt x="2486577" y="858906"/>
                </a:lnTo>
                <a:lnTo>
                  <a:pt x="0" y="8589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874520"/>
            <a:ext cx="18288000" cy="12161520"/>
          </a:xfrm>
          <a:custGeom>
            <a:avLst/>
            <a:gdLst/>
            <a:ahLst/>
            <a:cxnLst/>
            <a:rect r="r" b="b" t="t" l="l"/>
            <a:pathLst>
              <a:path h="12161520" w="18288000">
                <a:moveTo>
                  <a:pt x="0" y="0"/>
                </a:moveTo>
                <a:lnTo>
                  <a:pt x="18288000" y="0"/>
                </a:lnTo>
                <a:lnTo>
                  <a:pt x="18288000" y="12161520"/>
                </a:lnTo>
                <a:lnTo>
                  <a:pt x="0" y="1216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32061" y="599247"/>
            <a:ext cx="2486578" cy="858905"/>
          </a:xfrm>
          <a:custGeom>
            <a:avLst/>
            <a:gdLst/>
            <a:ahLst/>
            <a:cxnLst/>
            <a:rect r="r" b="b" t="t" l="l"/>
            <a:pathLst>
              <a:path h="858905" w="2486578">
                <a:moveTo>
                  <a:pt x="0" y="0"/>
                </a:moveTo>
                <a:lnTo>
                  <a:pt x="2486577" y="0"/>
                </a:lnTo>
                <a:lnTo>
                  <a:pt x="2486577" y="858906"/>
                </a:lnTo>
                <a:lnTo>
                  <a:pt x="0" y="8589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838450" y="3943032"/>
            <a:ext cx="12611100" cy="2400935"/>
            <a:chOff x="0" y="0"/>
            <a:chExt cx="16814800" cy="3201247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1719500" y="0"/>
              <a:ext cx="13375800" cy="3201247"/>
              <a:chOff x="0" y="0"/>
              <a:chExt cx="2642133" cy="632345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2642133" cy="632345"/>
              </a:xfrm>
              <a:custGeom>
                <a:avLst/>
                <a:gdLst/>
                <a:ahLst/>
                <a:cxnLst/>
                <a:rect r="r" b="b" t="t" l="l"/>
                <a:pathLst>
                  <a:path h="632345" w="2642133">
                    <a:moveTo>
                      <a:pt x="0" y="0"/>
                    </a:moveTo>
                    <a:lnTo>
                      <a:pt x="2642133" y="0"/>
                    </a:lnTo>
                    <a:lnTo>
                      <a:pt x="2642133" y="632345"/>
                    </a:lnTo>
                    <a:lnTo>
                      <a:pt x="0" y="632345"/>
                    </a:lnTo>
                    <a:close/>
                  </a:path>
                </a:pathLst>
              </a:custGeom>
              <a:solidFill>
                <a:srgbClr val="FFFFFF">
                  <a:alpha val="72941"/>
                </a:srgbClr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38100"/>
                <a:ext cx="2642133" cy="67044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8" id="8"/>
            <p:cNvSpPr txBox="true"/>
            <p:nvPr/>
          </p:nvSpPr>
          <p:spPr>
            <a:xfrm rot="0">
              <a:off x="0" y="361527"/>
              <a:ext cx="16814800" cy="2382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u="sng">
                  <a:solidFill>
                    <a:srgbClr val="000000"/>
                  </a:solidFill>
                  <a:latin typeface="Lumberjack"/>
                  <a:hlinkClick r:id="rId4" tooltip="https://docs.google.com/document/d/1QwIjEOPLpRTzXXx5WBXrts8xFLPWOEs_/edit?usp=sharing&amp;ouid=104949241474309420204&amp;rtpof=true&amp;sd=true"/>
                </a:rPr>
                <a:t>Ссылка на полное описание </a:t>
              </a:r>
            </a:p>
            <a:p>
              <a:pPr algn="ctr">
                <a:lnSpc>
                  <a:spcPts val="7279"/>
                </a:lnSpc>
              </a:pPr>
              <a:r>
                <a:rPr lang="en-US" sz="5199" u="sng">
                  <a:solidFill>
                    <a:srgbClr val="000000"/>
                  </a:solidFill>
                  <a:latin typeface="Lumberjack"/>
                  <a:hlinkClick r:id="rId5" tooltip="https://docs.google.com/document/d/1QwIjEOPLpRTzXXx5WBXrts8xFLPWOEs_/edit?usp=sharing&amp;ouid=104949241474309420204&amp;rtpof=true&amp;sd=true"/>
                </a:rPr>
                <a:t>рубрики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DAFy1IcWQ_w</dc:identifier>
  <dcterms:modified xsi:type="dcterms:W3CDTF">2011-08-01T06:04:30Z</dcterms:modified>
  <cp:revision>1</cp:revision>
  <dc:title>Добавить заголовок</dc:title>
</cp:coreProperties>
</file>