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orts Mill Goudy" charset="1" panose="02000503000000000000"/>
      <p:regular r:id="rId10"/>
    </p:embeddedFont>
    <p:embeddedFont>
      <p:font typeface="Sorts Mill Goudy Italics" charset="1" panose="02000603000000000000"/>
      <p:regular r:id="rId11"/>
    </p:embeddedFont>
    <p:embeddedFont>
      <p:font typeface="Lumberjack" charset="1" panose="020005030500000200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https://docs.google.com/document/d/1DUlUa8Peu-2EafkdP6J0Fy0DCrhczU4f/edit" TargetMode="External" Type="http://schemas.openxmlformats.org/officeDocument/2006/relationships/hyperlink"/><Relationship Id="rId4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" t="0" r="-11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70028" y="-224985"/>
            <a:ext cx="19228057" cy="10736969"/>
            <a:chOff x="0" y="0"/>
            <a:chExt cx="5064180" cy="282784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64180" cy="2827844"/>
            </a:xfrm>
            <a:custGeom>
              <a:avLst/>
              <a:gdLst/>
              <a:ahLst/>
              <a:cxnLst/>
              <a:rect r="r" b="b" t="t" l="l"/>
              <a:pathLst>
                <a:path h="2827844" w="5064180">
                  <a:moveTo>
                    <a:pt x="0" y="0"/>
                  </a:moveTo>
                  <a:lnTo>
                    <a:pt x="5064180" y="0"/>
                  </a:lnTo>
                  <a:lnTo>
                    <a:pt x="5064180" y="2827844"/>
                  </a:lnTo>
                  <a:lnTo>
                    <a:pt x="0" y="2827844"/>
                  </a:lnTo>
                  <a:close/>
                </a:path>
              </a:pathLst>
            </a:custGeom>
            <a:solidFill>
              <a:srgbClr val="000000">
                <a:alpha val="6078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5064180" cy="28564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5400000">
            <a:off x="-889783" y="-2827444"/>
            <a:ext cx="11186939" cy="15941888"/>
            <a:chOff x="0" y="0"/>
            <a:chExt cx="660400" cy="9411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60400" cy="941100"/>
            </a:xfrm>
            <a:custGeom>
              <a:avLst/>
              <a:gdLst/>
              <a:ahLst/>
              <a:cxnLst/>
              <a:rect r="r" b="b" t="t" l="l"/>
              <a:pathLst>
                <a:path h="941100" w="660400">
                  <a:moveTo>
                    <a:pt x="220252" y="922031"/>
                  </a:moveTo>
                  <a:cubicBezTo>
                    <a:pt x="254109" y="933544"/>
                    <a:pt x="292600" y="941100"/>
                    <a:pt x="330378" y="941100"/>
                  </a:cubicBezTo>
                  <a:cubicBezTo>
                    <a:pt x="368157" y="941100"/>
                    <a:pt x="404509" y="934623"/>
                    <a:pt x="438009" y="923109"/>
                  </a:cubicBezTo>
                  <a:cubicBezTo>
                    <a:pt x="438723" y="922749"/>
                    <a:pt x="439435" y="922749"/>
                    <a:pt x="440148" y="922390"/>
                  </a:cubicBezTo>
                  <a:cubicBezTo>
                    <a:pt x="565955" y="876335"/>
                    <a:pt x="658618" y="754721"/>
                    <a:pt x="660400" y="6097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609295"/>
                  </a:lnTo>
                  <a:cubicBezTo>
                    <a:pt x="1782" y="755439"/>
                    <a:pt x="93019" y="877055"/>
                    <a:pt x="220252" y="922031"/>
                  </a:cubicBezTo>
                  <a:close/>
                </a:path>
              </a:pathLst>
            </a:custGeom>
            <a:solidFill>
              <a:srgbClr val="5271FF">
                <a:alpha val="67843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660400" cy="842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5400000">
            <a:off x="-667033" y="-2827444"/>
            <a:ext cx="11186939" cy="15941888"/>
            <a:chOff x="0" y="0"/>
            <a:chExt cx="660400" cy="9411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60400" cy="941100"/>
            </a:xfrm>
            <a:custGeom>
              <a:avLst/>
              <a:gdLst/>
              <a:ahLst/>
              <a:cxnLst/>
              <a:rect r="r" b="b" t="t" l="l"/>
              <a:pathLst>
                <a:path h="941100" w="660400">
                  <a:moveTo>
                    <a:pt x="220252" y="922031"/>
                  </a:moveTo>
                  <a:cubicBezTo>
                    <a:pt x="254109" y="933544"/>
                    <a:pt x="292600" y="941100"/>
                    <a:pt x="330378" y="941100"/>
                  </a:cubicBezTo>
                  <a:cubicBezTo>
                    <a:pt x="368157" y="941100"/>
                    <a:pt x="404509" y="934623"/>
                    <a:pt x="438009" y="923109"/>
                  </a:cubicBezTo>
                  <a:cubicBezTo>
                    <a:pt x="438723" y="922749"/>
                    <a:pt x="439435" y="922749"/>
                    <a:pt x="440148" y="922390"/>
                  </a:cubicBezTo>
                  <a:cubicBezTo>
                    <a:pt x="565955" y="876335"/>
                    <a:pt x="658618" y="754721"/>
                    <a:pt x="660400" y="6097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609295"/>
                  </a:lnTo>
                  <a:cubicBezTo>
                    <a:pt x="1782" y="755439"/>
                    <a:pt x="93019" y="877055"/>
                    <a:pt x="220252" y="922031"/>
                  </a:cubicBezTo>
                  <a:close/>
                </a:path>
              </a:pathLst>
            </a:custGeom>
            <a:solidFill>
              <a:srgbClr val="5271FF">
                <a:alpha val="67843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660400" cy="842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212102" y="427759"/>
            <a:ext cx="2735698" cy="1520698"/>
            <a:chOff x="0" y="0"/>
            <a:chExt cx="1108077" cy="61594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08077" cy="615949"/>
            </a:xfrm>
            <a:custGeom>
              <a:avLst/>
              <a:gdLst/>
              <a:ahLst/>
              <a:cxnLst/>
              <a:rect r="r" b="b" t="t" l="l"/>
              <a:pathLst>
                <a:path h="615949" w="1108077">
                  <a:moveTo>
                    <a:pt x="144328" y="0"/>
                  </a:moveTo>
                  <a:lnTo>
                    <a:pt x="963749" y="0"/>
                  </a:lnTo>
                  <a:cubicBezTo>
                    <a:pt x="1002027" y="0"/>
                    <a:pt x="1038737" y="15206"/>
                    <a:pt x="1065804" y="42273"/>
                  </a:cubicBezTo>
                  <a:cubicBezTo>
                    <a:pt x="1092871" y="69339"/>
                    <a:pt x="1108077" y="106050"/>
                    <a:pt x="1108077" y="144328"/>
                  </a:cubicBezTo>
                  <a:lnTo>
                    <a:pt x="1108077" y="471621"/>
                  </a:lnTo>
                  <a:cubicBezTo>
                    <a:pt x="1108077" y="509899"/>
                    <a:pt x="1092871" y="546609"/>
                    <a:pt x="1065804" y="573676"/>
                  </a:cubicBezTo>
                  <a:cubicBezTo>
                    <a:pt x="1038737" y="600743"/>
                    <a:pt x="1002027" y="615949"/>
                    <a:pt x="963749" y="615949"/>
                  </a:cubicBezTo>
                  <a:lnTo>
                    <a:pt x="144328" y="615949"/>
                  </a:lnTo>
                  <a:cubicBezTo>
                    <a:pt x="64618" y="615949"/>
                    <a:pt x="0" y="551331"/>
                    <a:pt x="0" y="471621"/>
                  </a:cubicBezTo>
                  <a:lnTo>
                    <a:pt x="0" y="144328"/>
                  </a:lnTo>
                  <a:cubicBezTo>
                    <a:pt x="0" y="64618"/>
                    <a:pt x="64618" y="0"/>
                    <a:pt x="14432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1108077" cy="6445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650258" y="5692909"/>
            <a:ext cx="7316884" cy="825818"/>
            <a:chOff x="0" y="0"/>
            <a:chExt cx="1927081" cy="2174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927081" cy="217499"/>
            </a:xfrm>
            <a:custGeom>
              <a:avLst/>
              <a:gdLst/>
              <a:ahLst/>
              <a:cxnLst/>
              <a:rect r="r" b="b" t="t" l="l"/>
              <a:pathLst>
                <a:path h="217499" w="1927081">
                  <a:moveTo>
                    <a:pt x="53963" y="0"/>
                  </a:moveTo>
                  <a:lnTo>
                    <a:pt x="1873118" y="0"/>
                  </a:lnTo>
                  <a:cubicBezTo>
                    <a:pt x="1887430" y="0"/>
                    <a:pt x="1901155" y="5685"/>
                    <a:pt x="1911275" y="15805"/>
                  </a:cubicBezTo>
                  <a:cubicBezTo>
                    <a:pt x="1921395" y="25925"/>
                    <a:pt x="1927081" y="39651"/>
                    <a:pt x="1927081" y="53963"/>
                  </a:cubicBezTo>
                  <a:lnTo>
                    <a:pt x="1927081" y="163537"/>
                  </a:lnTo>
                  <a:cubicBezTo>
                    <a:pt x="1927081" y="177849"/>
                    <a:pt x="1921395" y="191574"/>
                    <a:pt x="1911275" y="201694"/>
                  </a:cubicBezTo>
                  <a:cubicBezTo>
                    <a:pt x="1901155" y="211814"/>
                    <a:pt x="1887430" y="217499"/>
                    <a:pt x="1873118" y="217499"/>
                  </a:cubicBezTo>
                  <a:lnTo>
                    <a:pt x="53963" y="217499"/>
                  </a:lnTo>
                  <a:cubicBezTo>
                    <a:pt x="39651" y="217499"/>
                    <a:pt x="25925" y="211814"/>
                    <a:pt x="15805" y="201694"/>
                  </a:cubicBezTo>
                  <a:cubicBezTo>
                    <a:pt x="5685" y="191574"/>
                    <a:pt x="0" y="177849"/>
                    <a:pt x="0" y="163537"/>
                  </a:cubicBezTo>
                  <a:lnTo>
                    <a:pt x="0" y="53963"/>
                  </a:lnTo>
                  <a:cubicBezTo>
                    <a:pt x="0" y="39651"/>
                    <a:pt x="5685" y="25925"/>
                    <a:pt x="15805" y="15805"/>
                  </a:cubicBezTo>
                  <a:cubicBezTo>
                    <a:pt x="25925" y="5685"/>
                    <a:pt x="39651" y="0"/>
                    <a:pt x="5396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1927081" cy="246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8" id="18"/>
          <p:cNvSpPr/>
          <p:nvPr/>
        </p:nvSpPr>
        <p:spPr>
          <a:xfrm rot="-5400000">
            <a:off x="-2574424" y="5124450"/>
            <a:ext cx="822960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15392063" y="752161"/>
            <a:ext cx="2413876" cy="833793"/>
          </a:xfrm>
          <a:custGeom>
            <a:avLst/>
            <a:gdLst/>
            <a:ahLst/>
            <a:cxnLst/>
            <a:rect r="r" b="b" t="t" l="l"/>
            <a:pathLst>
              <a:path h="833793" w="2413876">
                <a:moveTo>
                  <a:pt x="0" y="0"/>
                </a:moveTo>
                <a:lnTo>
                  <a:pt x="2413876" y="0"/>
                </a:lnTo>
                <a:lnTo>
                  <a:pt x="2413876" y="833793"/>
                </a:lnTo>
                <a:lnTo>
                  <a:pt x="0" y="8337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695338" y="3852678"/>
            <a:ext cx="9226722" cy="1840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</a:pPr>
            <a:r>
              <a:rPr lang="en-US" sz="8000" spc="-160">
                <a:solidFill>
                  <a:srgbClr val="FFFFFF"/>
                </a:solidFill>
                <a:latin typeface="Lumberjack"/>
              </a:rPr>
              <a:t>Анонс главного события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728582" y="5765775"/>
            <a:ext cx="7160236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Lumberjack"/>
              </a:rPr>
              <a:t>РАДИО ASIA+ ПРЕДЛАГАЕТ РУБРИКУ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" t="0" r="-11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70028" y="-224985"/>
            <a:ext cx="19228057" cy="10736969"/>
            <a:chOff x="0" y="0"/>
            <a:chExt cx="5064180" cy="282784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64180" cy="2827844"/>
            </a:xfrm>
            <a:custGeom>
              <a:avLst/>
              <a:gdLst/>
              <a:ahLst/>
              <a:cxnLst/>
              <a:rect r="r" b="b" t="t" l="l"/>
              <a:pathLst>
                <a:path h="2827844" w="5064180">
                  <a:moveTo>
                    <a:pt x="0" y="0"/>
                  </a:moveTo>
                  <a:lnTo>
                    <a:pt x="5064180" y="0"/>
                  </a:lnTo>
                  <a:lnTo>
                    <a:pt x="5064180" y="2827844"/>
                  </a:lnTo>
                  <a:lnTo>
                    <a:pt x="0" y="2827844"/>
                  </a:lnTo>
                  <a:close/>
                </a:path>
              </a:pathLst>
            </a:custGeom>
            <a:solidFill>
              <a:srgbClr val="000000">
                <a:alpha val="7176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5064180" cy="28564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 rot="-5400000">
            <a:off x="-2574424" y="5124450"/>
            <a:ext cx="822960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2193352" y="3182672"/>
            <a:ext cx="13018750" cy="5663155"/>
            <a:chOff x="0" y="0"/>
            <a:chExt cx="3428807" cy="149153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428807" cy="1491531"/>
            </a:xfrm>
            <a:custGeom>
              <a:avLst/>
              <a:gdLst/>
              <a:ahLst/>
              <a:cxnLst/>
              <a:rect r="r" b="b" t="t" l="l"/>
              <a:pathLst>
                <a:path h="1491531" w="3428807">
                  <a:moveTo>
                    <a:pt x="30328" y="0"/>
                  </a:moveTo>
                  <a:lnTo>
                    <a:pt x="3398478" y="0"/>
                  </a:lnTo>
                  <a:cubicBezTo>
                    <a:pt x="3415228" y="0"/>
                    <a:pt x="3428807" y="13578"/>
                    <a:pt x="3428807" y="30328"/>
                  </a:cubicBezTo>
                  <a:lnTo>
                    <a:pt x="3428807" y="1461202"/>
                  </a:lnTo>
                  <a:cubicBezTo>
                    <a:pt x="3428807" y="1477952"/>
                    <a:pt x="3415228" y="1491531"/>
                    <a:pt x="3398478" y="1491531"/>
                  </a:cubicBezTo>
                  <a:lnTo>
                    <a:pt x="30328" y="1491531"/>
                  </a:lnTo>
                  <a:cubicBezTo>
                    <a:pt x="13578" y="1491531"/>
                    <a:pt x="0" y="1477952"/>
                    <a:pt x="0" y="1461202"/>
                  </a:cubicBezTo>
                  <a:lnTo>
                    <a:pt x="0" y="30328"/>
                  </a:lnTo>
                  <a:cubicBezTo>
                    <a:pt x="0" y="13578"/>
                    <a:pt x="13578" y="0"/>
                    <a:pt x="30328" y="0"/>
                  </a:cubicBezTo>
                  <a:close/>
                </a:path>
              </a:pathLst>
            </a:custGeom>
            <a:solidFill>
              <a:srgbClr val="5271FF">
                <a:alpha val="81961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3428807" cy="15201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699602" y="4112425"/>
            <a:ext cx="12006250" cy="367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Lumberjack"/>
              </a:rPr>
              <a:t>Время выхода:</a:t>
            </a:r>
            <a:r>
              <a:rPr lang="en-US" sz="7000">
                <a:solidFill>
                  <a:srgbClr val="FFFFFF"/>
                </a:solidFill>
                <a:latin typeface="Lumberjack"/>
              </a:rPr>
              <a:t> каждая --:30 минута</a:t>
            </a:r>
          </a:p>
          <a:p>
            <a:pPr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Lumberjack"/>
              </a:rPr>
              <a:t>Колво выходов:</a:t>
            </a:r>
            <a:r>
              <a:rPr lang="en-US" sz="7000">
                <a:solidFill>
                  <a:srgbClr val="FFFFFF"/>
                </a:solidFill>
                <a:latin typeface="Lumberjack"/>
              </a:rPr>
              <a:t> 13 раз по будням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5212102" y="427759"/>
            <a:ext cx="2735698" cy="1520698"/>
            <a:chOff x="0" y="0"/>
            <a:chExt cx="1108077" cy="61594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08077" cy="615949"/>
            </a:xfrm>
            <a:custGeom>
              <a:avLst/>
              <a:gdLst/>
              <a:ahLst/>
              <a:cxnLst/>
              <a:rect r="r" b="b" t="t" l="l"/>
              <a:pathLst>
                <a:path h="615949" w="1108077">
                  <a:moveTo>
                    <a:pt x="144328" y="0"/>
                  </a:moveTo>
                  <a:lnTo>
                    <a:pt x="963749" y="0"/>
                  </a:lnTo>
                  <a:cubicBezTo>
                    <a:pt x="1002027" y="0"/>
                    <a:pt x="1038737" y="15206"/>
                    <a:pt x="1065804" y="42273"/>
                  </a:cubicBezTo>
                  <a:cubicBezTo>
                    <a:pt x="1092871" y="69339"/>
                    <a:pt x="1108077" y="106050"/>
                    <a:pt x="1108077" y="144328"/>
                  </a:cubicBezTo>
                  <a:lnTo>
                    <a:pt x="1108077" y="471621"/>
                  </a:lnTo>
                  <a:cubicBezTo>
                    <a:pt x="1108077" y="509899"/>
                    <a:pt x="1092871" y="546609"/>
                    <a:pt x="1065804" y="573676"/>
                  </a:cubicBezTo>
                  <a:cubicBezTo>
                    <a:pt x="1038737" y="600743"/>
                    <a:pt x="1002027" y="615949"/>
                    <a:pt x="963749" y="615949"/>
                  </a:cubicBezTo>
                  <a:lnTo>
                    <a:pt x="144328" y="615949"/>
                  </a:lnTo>
                  <a:cubicBezTo>
                    <a:pt x="64618" y="615949"/>
                    <a:pt x="0" y="551331"/>
                    <a:pt x="0" y="471621"/>
                  </a:cubicBezTo>
                  <a:lnTo>
                    <a:pt x="0" y="144328"/>
                  </a:lnTo>
                  <a:cubicBezTo>
                    <a:pt x="0" y="64618"/>
                    <a:pt x="64618" y="0"/>
                    <a:pt x="14432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108077" cy="6445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5392063" y="752161"/>
            <a:ext cx="2413876" cy="833793"/>
          </a:xfrm>
          <a:custGeom>
            <a:avLst/>
            <a:gdLst/>
            <a:ahLst/>
            <a:cxnLst/>
            <a:rect r="r" b="b" t="t" l="l"/>
            <a:pathLst>
              <a:path h="833793" w="2413876">
                <a:moveTo>
                  <a:pt x="0" y="0"/>
                </a:moveTo>
                <a:lnTo>
                  <a:pt x="2413876" y="0"/>
                </a:lnTo>
                <a:lnTo>
                  <a:pt x="2413876" y="833793"/>
                </a:lnTo>
                <a:lnTo>
                  <a:pt x="0" y="8337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666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-514754"/>
            <a:ext cx="9627524" cy="11316509"/>
            <a:chOff x="0" y="0"/>
            <a:chExt cx="2535644" cy="29804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35644" cy="2980480"/>
            </a:xfrm>
            <a:custGeom>
              <a:avLst/>
              <a:gdLst/>
              <a:ahLst/>
              <a:cxnLst/>
              <a:rect r="r" b="b" t="t" l="l"/>
              <a:pathLst>
                <a:path h="2980480" w="2535644">
                  <a:moveTo>
                    <a:pt x="0" y="0"/>
                  </a:moveTo>
                  <a:lnTo>
                    <a:pt x="2535644" y="0"/>
                  </a:lnTo>
                  <a:lnTo>
                    <a:pt x="2535644" y="2980480"/>
                  </a:lnTo>
                  <a:lnTo>
                    <a:pt x="0" y="2980480"/>
                  </a:lnTo>
                  <a:close/>
                </a:path>
              </a:pathLst>
            </a:custGeom>
            <a:solidFill>
              <a:srgbClr val="5271FF">
                <a:alpha val="8078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535644" cy="30090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829823" y="1047750"/>
            <a:ext cx="7473702" cy="772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3"/>
              </a:lnSpc>
            </a:pPr>
            <a:r>
              <a:rPr lang="en-US" sz="5199">
                <a:solidFill>
                  <a:srgbClr val="000000"/>
                </a:solidFill>
                <a:latin typeface="Lumberjack"/>
              </a:rPr>
              <a:t>Описание</a:t>
            </a:r>
          </a:p>
        </p:txBody>
      </p:sp>
      <p:sp>
        <p:nvSpPr>
          <p:cNvPr name="AutoShape 7" id="7"/>
          <p:cNvSpPr/>
          <p:nvPr/>
        </p:nvSpPr>
        <p:spPr>
          <a:xfrm rot="-5400000">
            <a:off x="-2574424" y="5124450"/>
            <a:ext cx="822960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15212102" y="427759"/>
            <a:ext cx="2735698" cy="1520698"/>
            <a:chOff x="0" y="0"/>
            <a:chExt cx="1108077" cy="6159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08077" cy="615949"/>
            </a:xfrm>
            <a:custGeom>
              <a:avLst/>
              <a:gdLst/>
              <a:ahLst/>
              <a:cxnLst/>
              <a:rect r="r" b="b" t="t" l="l"/>
              <a:pathLst>
                <a:path h="615949" w="1108077">
                  <a:moveTo>
                    <a:pt x="144328" y="0"/>
                  </a:moveTo>
                  <a:lnTo>
                    <a:pt x="963749" y="0"/>
                  </a:lnTo>
                  <a:cubicBezTo>
                    <a:pt x="1002027" y="0"/>
                    <a:pt x="1038737" y="15206"/>
                    <a:pt x="1065804" y="42273"/>
                  </a:cubicBezTo>
                  <a:cubicBezTo>
                    <a:pt x="1092871" y="69339"/>
                    <a:pt x="1108077" y="106050"/>
                    <a:pt x="1108077" y="144328"/>
                  </a:cubicBezTo>
                  <a:lnTo>
                    <a:pt x="1108077" y="471621"/>
                  </a:lnTo>
                  <a:cubicBezTo>
                    <a:pt x="1108077" y="509899"/>
                    <a:pt x="1092871" y="546609"/>
                    <a:pt x="1065804" y="573676"/>
                  </a:cubicBezTo>
                  <a:cubicBezTo>
                    <a:pt x="1038737" y="600743"/>
                    <a:pt x="1002027" y="615949"/>
                    <a:pt x="963749" y="615949"/>
                  </a:cubicBezTo>
                  <a:lnTo>
                    <a:pt x="144328" y="615949"/>
                  </a:lnTo>
                  <a:cubicBezTo>
                    <a:pt x="64618" y="615949"/>
                    <a:pt x="0" y="551331"/>
                    <a:pt x="0" y="471621"/>
                  </a:cubicBezTo>
                  <a:lnTo>
                    <a:pt x="0" y="144328"/>
                  </a:lnTo>
                  <a:cubicBezTo>
                    <a:pt x="0" y="64618"/>
                    <a:pt x="64618" y="0"/>
                    <a:pt x="14432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108077" cy="6445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5392063" y="752161"/>
            <a:ext cx="2413876" cy="833793"/>
          </a:xfrm>
          <a:custGeom>
            <a:avLst/>
            <a:gdLst/>
            <a:ahLst/>
            <a:cxnLst/>
            <a:rect r="r" b="b" t="t" l="l"/>
            <a:pathLst>
              <a:path h="833793" w="2413876">
                <a:moveTo>
                  <a:pt x="0" y="0"/>
                </a:moveTo>
                <a:lnTo>
                  <a:pt x="2413876" y="0"/>
                </a:lnTo>
                <a:lnTo>
                  <a:pt x="2413876" y="833793"/>
                </a:lnTo>
                <a:lnTo>
                  <a:pt x="0" y="8337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829823" y="2126361"/>
            <a:ext cx="7473702" cy="7131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48"/>
              </a:lnSpc>
            </a:pPr>
            <a:r>
              <a:rPr lang="en-US" sz="4400">
                <a:solidFill>
                  <a:srgbClr val="FFFFFF"/>
                </a:solidFill>
                <a:latin typeface="Lumberjack"/>
              </a:rPr>
              <a:t>Подготовкой и выпуском Анонсов главных событий, происходящих в этом часе в стране и мире, занимаются наши журналисты. В каждом блоке 5-тью предложениями говорится о 5-ти наиболее значимых политических, экономических, социальных, культурных или спортивных событиях.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927832" y="-1100790"/>
            <a:ext cx="8387372" cy="12581057"/>
            <a:chOff x="0" y="0"/>
            <a:chExt cx="6350000" cy="9525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62570" t="0" r="-6257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514350" y="-437691"/>
            <a:ext cx="11686415" cy="11254858"/>
            <a:chOff x="0" y="0"/>
            <a:chExt cx="3077903" cy="29642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77904" cy="2964242"/>
            </a:xfrm>
            <a:custGeom>
              <a:avLst/>
              <a:gdLst/>
              <a:ahLst/>
              <a:cxnLst/>
              <a:rect r="r" b="b" t="t" l="l"/>
              <a:pathLst>
                <a:path h="2964242" w="3077904">
                  <a:moveTo>
                    <a:pt x="0" y="0"/>
                  </a:moveTo>
                  <a:lnTo>
                    <a:pt x="3077904" y="0"/>
                  </a:lnTo>
                  <a:lnTo>
                    <a:pt x="3077904" y="2964242"/>
                  </a:lnTo>
                  <a:lnTo>
                    <a:pt x="0" y="2964242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3077903" cy="29928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7" id="7"/>
          <p:cNvSpPr/>
          <p:nvPr/>
        </p:nvSpPr>
        <p:spPr>
          <a:xfrm rot="-5400000">
            <a:off x="-2574424" y="5124450"/>
            <a:ext cx="82296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3184128" y="3658102"/>
            <a:ext cx="6119001" cy="3254296"/>
            <a:chOff x="0" y="0"/>
            <a:chExt cx="1611589" cy="85709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11589" cy="857098"/>
            </a:xfrm>
            <a:custGeom>
              <a:avLst/>
              <a:gdLst/>
              <a:ahLst/>
              <a:cxnLst/>
              <a:rect r="r" b="b" t="t" l="l"/>
              <a:pathLst>
                <a:path h="857098" w="1611589">
                  <a:moveTo>
                    <a:pt x="64527" y="0"/>
                  </a:moveTo>
                  <a:lnTo>
                    <a:pt x="1547062" y="0"/>
                  </a:lnTo>
                  <a:cubicBezTo>
                    <a:pt x="1564176" y="0"/>
                    <a:pt x="1580588" y="6798"/>
                    <a:pt x="1592689" y="18899"/>
                  </a:cubicBezTo>
                  <a:cubicBezTo>
                    <a:pt x="1604790" y="31000"/>
                    <a:pt x="1611589" y="47413"/>
                    <a:pt x="1611589" y="64527"/>
                  </a:cubicBezTo>
                  <a:lnTo>
                    <a:pt x="1611589" y="792572"/>
                  </a:lnTo>
                  <a:cubicBezTo>
                    <a:pt x="1611589" y="809685"/>
                    <a:pt x="1604790" y="826098"/>
                    <a:pt x="1592689" y="838199"/>
                  </a:cubicBezTo>
                  <a:cubicBezTo>
                    <a:pt x="1580588" y="850300"/>
                    <a:pt x="1564176" y="857098"/>
                    <a:pt x="1547062" y="857098"/>
                  </a:cubicBezTo>
                  <a:lnTo>
                    <a:pt x="64527" y="857098"/>
                  </a:lnTo>
                  <a:cubicBezTo>
                    <a:pt x="47413" y="857098"/>
                    <a:pt x="31000" y="850300"/>
                    <a:pt x="18899" y="838199"/>
                  </a:cubicBezTo>
                  <a:cubicBezTo>
                    <a:pt x="6798" y="826098"/>
                    <a:pt x="0" y="809685"/>
                    <a:pt x="0" y="792572"/>
                  </a:cubicBezTo>
                  <a:lnTo>
                    <a:pt x="0" y="64527"/>
                  </a:lnTo>
                  <a:cubicBezTo>
                    <a:pt x="0" y="47413"/>
                    <a:pt x="6798" y="31000"/>
                    <a:pt x="18899" y="18899"/>
                  </a:cubicBezTo>
                  <a:cubicBezTo>
                    <a:pt x="31000" y="6798"/>
                    <a:pt x="47413" y="0"/>
                    <a:pt x="645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611589" cy="8856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805526" y="4052580"/>
            <a:ext cx="4876206" cy="2293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1"/>
              </a:lnSpc>
            </a:pPr>
            <a:r>
              <a:rPr lang="en-US" sz="5199" u="sng">
                <a:solidFill>
                  <a:srgbClr val="000000"/>
                </a:solidFill>
                <a:latin typeface="Lumberjack"/>
                <a:hlinkClick r:id="rId3" tooltip="https://docs.google.com/document/d/1DUlUa8Peu-2EafkdP6J0Fy0DCrhczU4f/edit"/>
              </a:rPr>
              <a:t>Ссылка на полное описание рубрики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5212102" y="427759"/>
            <a:ext cx="2735698" cy="1520698"/>
            <a:chOff x="0" y="0"/>
            <a:chExt cx="1108077" cy="61594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08077" cy="615949"/>
            </a:xfrm>
            <a:custGeom>
              <a:avLst/>
              <a:gdLst/>
              <a:ahLst/>
              <a:cxnLst/>
              <a:rect r="r" b="b" t="t" l="l"/>
              <a:pathLst>
                <a:path h="615949" w="1108077">
                  <a:moveTo>
                    <a:pt x="144328" y="0"/>
                  </a:moveTo>
                  <a:lnTo>
                    <a:pt x="963749" y="0"/>
                  </a:lnTo>
                  <a:cubicBezTo>
                    <a:pt x="1002027" y="0"/>
                    <a:pt x="1038737" y="15206"/>
                    <a:pt x="1065804" y="42273"/>
                  </a:cubicBezTo>
                  <a:cubicBezTo>
                    <a:pt x="1092871" y="69339"/>
                    <a:pt x="1108077" y="106050"/>
                    <a:pt x="1108077" y="144328"/>
                  </a:cubicBezTo>
                  <a:lnTo>
                    <a:pt x="1108077" y="471621"/>
                  </a:lnTo>
                  <a:cubicBezTo>
                    <a:pt x="1108077" y="509899"/>
                    <a:pt x="1092871" y="546609"/>
                    <a:pt x="1065804" y="573676"/>
                  </a:cubicBezTo>
                  <a:cubicBezTo>
                    <a:pt x="1038737" y="600743"/>
                    <a:pt x="1002027" y="615949"/>
                    <a:pt x="963749" y="615949"/>
                  </a:cubicBezTo>
                  <a:lnTo>
                    <a:pt x="144328" y="615949"/>
                  </a:lnTo>
                  <a:cubicBezTo>
                    <a:pt x="64618" y="615949"/>
                    <a:pt x="0" y="551331"/>
                    <a:pt x="0" y="471621"/>
                  </a:cubicBezTo>
                  <a:lnTo>
                    <a:pt x="0" y="144328"/>
                  </a:lnTo>
                  <a:cubicBezTo>
                    <a:pt x="0" y="64618"/>
                    <a:pt x="64618" y="0"/>
                    <a:pt x="14432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1108077" cy="6445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392063" y="752161"/>
            <a:ext cx="2413876" cy="833793"/>
          </a:xfrm>
          <a:custGeom>
            <a:avLst/>
            <a:gdLst/>
            <a:ahLst/>
            <a:cxnLst/>
            <a:rect r="r" b="b" t="t" l="l"/>
            <a:pathLst>
              <a:path h="833793" w="2413876">
                <a:moveTo>
                  <a:pt x="0" y="0"/>
                </a:moveTo>
                <a:lnTo>
                  <a:pt x="2413876" y="0"/>
                </a:lnTo>
                <a:lnTo>
                  <a:pt x="2413876" y="833793"/>
                </a:lnTo>
                <a:lnTo>
                  <a:pt x="0" y="8337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DAFy533Vk50</dc:identifier>
  <dcterms:modified xsi:type="dcterms:W3CDTF">2011-08-01T06:04:30Z</dcterms:modified>
  <cp:revision>1</cp:revision>
  <dc:title>Радио Asia+ предлагает</dc:title>
</cp:coreProperties>
</file>