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mberjack" panose="020005030500000200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hk0-skebyyw7nrqC0s7J5k2kdUMFbL9N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704231" cy="848453"/>
          </a:xfrm>
          <a:custGeom>
            <a:avLst/>
            <a:gdLst/>
            <a:ahLst/>
            <a:cxnLst/>
            <a:rect l="l" t="t" r="r" b="b"/>
            <a:pathLst>
              <a:path w="2704231" h="848453">
                <a:moveTo>
                  <a:pt x="0" y="0"/>
                </a:moveTo>
                <a:lnTo>
                  <a:pt x="2704231" y="0"/>
                </a:lnTo>
                <a:lnTo>
                  <a:pt x="2704231" y="848453"/>
                </a:lnTo>
                <a:lnTo>
                  <a:pt x="0" y="84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9681374" y="1680372"/>
            <a:ext cx="10287001" cy="6926256"/>
          </a:xfrm>
          <a:custGeom>
            <a:avLst/>
            <a:gdLst/>
            <a:ahLst/>
            <a:cxnLst/>
            <a:rect l="l" t="t" r="r" b="b"/>
            <a:pathLst>
              <a:path w="22228527" h="7381723">
                <a:moveTo>
                  <a:pt x="0" y="0"/>
                </a:moveTo>
                <a:lnTo>
                  <a:pt x="22228527" y="0"/>
                </a:lnTo>
                <a:lnTo>
                  <a:pt x="22228527" y="7381723"/>
                </a:lnTo>
                <a:lnTo>
                  <a:pt x="0" y="7381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49" r="-111734" b="-657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961639"/>
            <a:ext cx="10627358" cy="218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программу </a:t>
            </a:r>
          </a:p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Lumberjack"/>
              </a:rPr>
              <a:t>“Первая песня часа”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704231" cy="848453"/>
          </a:xfrm>
          <a:custGeom>
            <a:avLst/>
            <a:gdLst/>
            <a:ahLst/>
            <a:cxnLst/>
            <a:rect l="l" t="t" r="r" b="b"/>
            <a:pathLst>
              <a:path w="2704231" h="848453">
                <a:moveTo>
                  <a:pt x="0" y="0"/>
                </a:moveTo>
                <a:lnTo>
                  <a:pt x="2704231" y="0"/>
                </a:lnTo>
                <a:lnTo>
                  <a:pt x="2704231" y="848453"/>
                </a:lnTo>
                <a:lnTo>
                  <a:pt x="0" y="84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961639"/>
            <a:ext cx="10627358" cy="692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Радио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Asia+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представляет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программу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</a:p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Lumberjack"/>
              </a:rPr>
              <a:t>“</a:t>
            </a:r>
            <a:r>
              <a:rPr lang="en-US" sz="7499" dirty="0" err="1">
                <a:solidFill>
                  <a:srgbClr val="FFFFFF"/>
                </a:solidFill>
                <a:latin typeface="Lumberjack"/>
              </a:rPr>
              <a:t>Первая</a:t>
            </a:r>
            <a:r>
              <a:rPr lang="en-US" sz="74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Lumberjack"/>
              </a:rPr>
              <a:t>песня</a:t>
            </a:r>
            <a:r>
              <a:rPr lang="en-US" sz="74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Lumberjack"/>
              </a:rPr>
              <a:t>часа</a:t>
            </a:r>
            <a:r>
              <a:rPr lang="en-US" sz="7499" dirty="0">
                <a:solidFill>
                  <a:srgbClr val="FFFFFF"/>
                </a:solidFill>
                <a:latin typeface="Lumberjack"/>
              </a:rPr>
              <a:t>” 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BF7254"/>
                </a:solidFill>
                <a:latin typeface="Lumberjack"/>
              </a:rPr>
              <a:t>Время</a:t>
            </a:r>
            <a:r>
              <a:rPr lang="en-US" sz="5199" dirty="0">
                <a:solidFill>
                  <a:srgbClr val="BF7254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BF7254"/>
                </a:solidFill>
                <a:latin typeface="Lumberjack"/>
              </a:rPr>
              <a:t>выхода</a:t>
            </a:r>
            <a:r>
              <a:rPr lang="en-US" sz="5199" dirty="0">
                <a:solidFill>
                  <a:srgbClr val="BF7254"/>
                </a:solidFill>
                <a:latin typeface="Lumberjack"/>
              </a:rPr>
              <a:t>: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первая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песня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каждого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часа</a:t>
            </a:r>
            <a:endParaRPr lang="ru-RU" sz="5199" dirty="0">
              <a:solidFill>
                <a:srgbClr val="FFFFFF"/>
              </a:solidFill>
              <a:latin typeface="Lumberjack"/>
            </a:endParaRP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BF7254"/>
                </a:solidFill>
                <a:latin typeface="Lumberjack"/>
              </a:rPr>
              <a:t>Количества</a:t>
            </a:r>
            <a:r>
              <a:rPr lang="en-US" sz="5199" dirty="0">
                <a:solidFill>
                  <a:srgbClr val="BF7254"/>
                </a:solidFill>
                <a:latin typeface="Lumberjack"/>
              </a:rPr>
              <a:t> </a:t>
            </a:r>
            <a:r>
              <a:rPr lang="en-US" sz="5199" dirty="0" err="1">
                <a:solidFill>
                  <a:srgbClr val="BF7254"/>
                </a:solidFill>
                <a:latin typeface="Lumberjack"/>
              </a:rPr>
              <a:t>выходов</a:t>
            </a:r>
            <a:r>
              <a:rPr lang="en-US" sz="5199" dirty="0">
                <a:solidFill>
                  <a:srgbClr val="BF7254"/>
                </a:solidFill>
                <a:latin typeface="Lumberjack"/>
              </a:rPr>
              <a:t>: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24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раза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в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день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 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Lumberjack"/>
              </a:rPr>
              <a:t>(30 </a:t>
            </a:r>
            <a:r>
              <a:rPr lang="en-US" sz="5199" dirty="0" err="1">
                <a:solidFill>
                  <a:srgbClr val="FFFFFF"/>
                </a:solidFill>
                <a:latin typeface="Lumberjack"/>
              </a:rPr>
              <a:t>дней</a:t>
            </a:r>
            <a:r>
              <a:rPr lang="en-US" sz="5199" dirty="0">
                <a:solidFill>
                  <a:srgbClr val="FFFFFF"/>
                </a:solidFill>
                <a:latin typeface="Lumberjack"/>
              </a:rPr>
              <a:t>)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FFFFFF"/>
              </a:solidFill>
              <a:latin typeface="Lumberjack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3FC4468-B81E-4038-BD8F-450E759B5A0C}"/>
              </a:ext>
            </a:extLst>
          </p:cNvPr>
          <p:cNvSpPr/>
          <p:nvPr/>
        </p:nvSpPr>
        <p:spPr>
          <a:xfrm rot="-5400000">
            <a:off x="9681374" y="1680372"/>
            <a:ext cx="10287001" cy="6926256"/>
          </a:xfrm>
          <a:custGeom>
            <a:avLst/>
            <a:gdLst/>
            <a:ahLst/>
            <a:cxnLst/>
            <a:rect l="l" t="t" r="r" b="b"/>
            <a:pathLst>
              <a:path w="22228527" h="7381723">
                <a:moveTo>
                  <a:pt x="0" y="0"/>
                </a:moveTo>
                <a:lnTo>
                  <a:pt x="22228527" y="0"/>
                </a:lnTo>
                <a:lnTo>
                  <a:pt x="22228527" y="7381723"/>
                </a:lnTo>
                <a:lnTo>
                  <a:pt x="0" y="7381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49" r="-111734" b="-657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704231" cy="848453"/>
          </a:xfrm>
          <a:custGeom>
            <a:avLst/>
            <a:gdLst/>
            <a:ahLst/>
            <a:cxnLst/>
            <a:rect l="l" t="t" r="r" b="b"/>
            <a:pathLst>
              <a:path w="2704231" h="848453">
                <a:moveTo>
                  <a:pt x="0" y="0"/>
                </a:moveTo>
                <a:lnTo>
                  <a:pt x="2704231" y="0"/>
                </a:lnTo>
                <a:lnTo>
                  <a:pt x="2704231" y="848453"/>
                </a:lnTo>
                <a:lnTo>
                  <a:pt x="0" y="84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342515"/>
            <a:ext cx="16230600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BF7254"/>
                </a:solidFill>
                <a:latin typeface="Lumberjack"/>
              </a:rPr>
              <a:t>Преимущество:</a:t>
            </a:r>
            <a:r>
              <a:rPr lang="en-US" sz="5199">
                <a:solidFill>
                  <a:srgbClr val="FFFFFF"/>
                </a:solidFill>
                <a:latin typeface="Lumberjack"/>
              </a:rPr>
              <a:t> Выгодно отделить себя от конкурентов и подарить отличное настроение с помощью музыкальной композиции на волнах радио Азия Плюс. В рубрику войдут как самые яркие полюбившиеся хиты, так и самые свежие хиты таджикской и восточной эстрады. В завершении рубрика – партнерский лайнер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704231" cy="848453"/>
          </a:xfrm>
          <a:custGeom>
            <a:avLst/>
            <a:gdLst/>
            <a:ahLst/>
            <a:cxnLst/>
            <a:rect l="l" t="t" r="r" b="b"/>
            <a:pathLst>
              <a:path w="2704231" h="848453">
                <a:moveTo>
                  <a:pt x="0" y="0"/>
                </a:moveTo>
                <a:lnTo>
                  <a:pt x="2704231" y="0"/>
                </a:lnTo>
                <a:lnTo>
                  <a:pt x="2704231" y="848453"/>
                </a:lnTo>
                <a:lnTo>
                  <a:pt x="0" y="84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3600450"/>
            <a:ext cx="9475541" cy="2638839"/>
            <a:chOff x="0" y="0"/>
            <a:chExt cx="2495616" cy="695003"/>
          </a:xfrm>
        </p:grpSpPr>
        <p:sp>
          <p:nvSpPr>
            <p:cNvPr id="5" name="Freeform 5">
              <a:hlinkClick r:id="rId4" tooltip="https://docs.google.com/document/d/1hk0-skebyyw7nrqC0s7J5k2kdUMFbL9N/edit"/>
            </p:cNvPr>
            <p:cNvSpPr/>
            <p:nvPr/>
          </p:nvSpPr>
          <p:spPr>
            <a:xfrm>
              <a:off x="0" y="0"/>
              <a:ext cx="2495616" cy="695003"/>
            </a:xfrm>
            <a:custGeom>
              <a:avLst/>
              <a:gdLst/>
              <a:ahLst/>
              <a:cxnLst/>
              <a:rect l="l" t="t" r="r" b="b"/>
              <a:pathLst>
                <a:path w="2495616" h="695003">
                  <a:moveTo>
                    <a:pt x="0" y="0"/>
                  </a:moveTo>
                  <a:lnTo>
                    <a:pt x="2495616" y="0"/>
                  </a:lnTo>
                  <a:lnTo>
                    <a:pt x="2495616" y="695003"/>
                  </a:lnTo>
                  <a:lnTo>
                    <a:pt x="0" y="695003"/>
                  </a:lnTo>
                  <a:close/>
                </a:path>
              </a:pathLst>
            </a:custGeom>
            <a:solidFill>
              <a:srgbClr val="7C3E0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87679" y="3960138"/>
            <a:ext cx="775758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 err="1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en-US" sz="5199" u="sng" dirty="0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199" u="sng" dirty="0" err="1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lang="en-US" sz="5199" u="sng" dirty="0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199" u="sng" dirty="0" err="1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полное</a:t>
            </a:r>
            <a:r>
              <a:rPr lang="en-US" sz="5199" u="sng" dirty="0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199" u="sng" dirty="0" err="1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описание</a:t>
            </a:r>
            <a:r>
              <a:rPr lang="en-US" sz="5199" u="sng" dirty="0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u="sng" dirty="0" err="1">
                <a:solidFill>
                  <a:schemeClr val="bg1"/>
                </a:solidFill>
                <a:latin typeface="Lumberjack"/>
                <a:hlinkClick r:id="rId4" tooltip="https://docs.google.com/document/d/1hk0-skebyyw7nrqC0s7J5k2kdUMFbL9N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рубрики</a:t>
            </a:r>
            <a:endParaRPr lang="en-US" sz="5199" u="sng" dirty="0">
              <a:solidFill>
                <a:schemeClr val="bg1"/>
              </a:solidFill>
              <a:latin typeface="Lumberjack"/>
              <a:hlinkClick r:id="rId4" tooltip="https://docs.google.com/document/d/1hk0-skebyyw7nrqC0s7J5k2kdUMFbL9N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89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Lumberjack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Jamol Nuritdinov</cp:lastModifiedBy>
  <cp:revision>5</cp:revision>
  <dcterms:created xsi:type="dcterms:W3CDTF">2006-08-16T00:00:00Z</dcterms:created>
  <dcterms:modified xsi:type="dcterms:W3CDTF">2023-10-09T07:22:48Z</dcterms:modified>
  <dc:identifier>DAFws3EtDS8</dc:identifier>
</cp:coreProperties>
</file>