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0C"/>
    <a:srgbClr val="004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2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1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40D0B34-07D8-4FCA-8DD5-D460276E4FF2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39DA392-DCC8-42A5-B4FB-9EDA77EE5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3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document/d/1Q9QECoU2qPwx82SI38D3T07pChiWYYzk/edit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9ADD-CB4A-4179-B137-98269B0BF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01D5E-59CE-40EB-9304-ADF828A7B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D5147-4797-47AE-B950-500DE2A167C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71" y="381503"/>
            <a:ext cx="2557297" cy="88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9CEF2-6134-4AB2-B714-5B158158C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45" y="1575660"/>
            <a:ext cx="9831909" cy="30752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D24A04-B900-4B33-8790-D6C17DAA257A}"/>
              </a:ext>
            </a:extLst>
          </p:cNvPr>
          <p:cNvSpPr/>
          <p:nvPr/>
        </p:nvSpPr>
        <p:spPr>
          <a:xfrm>
            <a:off x="9087438" y="3480847"/>
            <a:ext cx="1924515" cy="1168923"/>
          </a:xfrm>
          <a:prstGeom prst="rect">
            <a:avLst/>
          </a:prstGeom>
          <a:solidFill>
            <a:srgbClr val="004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2234-8C1E-4572-A129-1BB2B916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B147A-7584-45CB-A36A-73A5A4BC3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effectLst/>
                <a:latin typeface="Calibri" panose="020F0502020204030204" pitchFamily="34" charset="0"/>
              </a:rPr>
              <a:t>Дневное шоу на радио Азия-Плюс – это отличная подзарядка на весь день, самые актуальные новости и темы, пройти мимо которых не захочет ни один житель Таджикистана, вдохновляющие истории и важные советы.</a:t>
            </a:r>
            <a:endParaRPr lang="ru-RU" b="0" dirty="0"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5E4B8D-FB58-4C0B-8297-91F938249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1453571"/>
            <a:ext cx="4478518" cy="4478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BF6949-2C6A-481F-AFA0-B18B3ACA3EF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71" y="381503"/>
            <a:ext cx="2557297" cy="8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8330B-FFA2-4F17-95A9-02C06FE6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F2F3E-3B16-4A41-8D20-B814A4C11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effectLst/>
                <a:latin typeface="Calibri" panose="020F0502020204030204" pitchFamily="34" charset="0"/>
              </a:rPr>
              <a:t>Много интерактива, возможность слушателям быть максимально вовлеченным в программу, выражать свои мысли, делиться своим мнением по актуальным вопросам. Все беседы проходят в легкой, увлекательной форме и приправлены добрым юмором.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CB3BF-ECC2-419A-982D-24013D61E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2"/>
          <a:stretch/>
        </p:blipFill>
        <p:spPr>
          <a:xfrm>
            <a:off x="608559" y="478410"/>
            <a:ext cx="5486400" cy="5901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72BA2-0BC7-4391-B740-78AF52FADD3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71" y="381503"/>
            <a:ext cx="2557297" cy="8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6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99ADD-CB4A-4179-B137-98269B0BF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01D5E-59CE-40EB-9304-ADF828A7B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D5147-4797-47AE-B950-500DE2A167C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171" y="381503"/>
            <a:ext cx="2557297" cy="88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9CEF2-6134-4AB2-B714-5B158158C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45" y="1575660"/>
            <a:ext cx="9831909" cy="30752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D24A04-B900-4B33-8790-D6C17DAA257A}"/>
              </a:ext>
            </a:extLst>
          </p:cNvPr>
          <p:cNvSpPr/>
          <p:nvPr/>
        </p:nvSpPr>
        <p:spPr>
          <a:xfrm>
            <a:off x="9087438" y="3480847"/>
            <a:ext cx="1924515" cy="1168923"/>
          </a:xfrm>
          <a:prstGeom prst="rect">
            <a:avLst/>
          </a:prstGeom>
          <a:solidFill>
            <a:srgbClr val="004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55F7472F-9609-4F2D-B7BA-257147591119}"/>
              </a:ext>
            </a:extLst>
          </p:cNvPr>
          <p:cNvSpPr/>
          <p:nvPr/>
        </p:nvSpPr>
        <p:spPr>
          <a:xfrm>
            <a:off x="2089558" y="5651339"/>
            <a:ext cx="8012784" cy="6346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855BB6-6281-4CB7-AAD7-8D83D84494DD}"/>
              </a:ext>
            </a:extLst>
          </p:cNvPr>
          <p:cNvSpPr txBox="1">
            <a:spLocks/>
          </p:cNvSpPr>
          <p:nvPr/>
        </p:nvSpPr>
        <p:spPr>
          <a:xfrm>
            <a:off x="4346460" y="3771187"/>
            <a:ext cx="3498979" cy="2456442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dirty="0">
                <a:solidFill>
                  <a:schemeClr val="bg1"/>
                </a:solidFill>
                <a:latin typeface="Bookman Old Style" panose="020506040505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 на полное описание рубрики</a:t>
            </a:r>
            <a:endParaRPr lang="en-US" sz="19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56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19</TotalTime>
  <Words>75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Bookman Old Style</vt:lpstr>
      <vt:lpstr>Calibri</vt:lpstr>
      <vt:lpstr>Corbel</vt:lpstr>
      <vt:lpstr>Wingdings</vt:lpstr>
      <vt:lpstr>Banded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Jamol Nuritdinov</dc:creator>
  <cp:lastModifiedBy>Jamol Nuritdinov</cp:lastModifiedBy>
  <cp:revision>4</cp:revision>
  <dcterms:created xsi:type="dcterms:W3CDTF">2023-10-08T13:11:17Z</dcterms:created>
  <dcterms:modified xsi:type="dcterms:W3CDTF">2023-10-09T07:22:00Z</dcterms:modified>
</cp:coreProperties>
</file>